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25" autoAdjust="0"/>
  </p:normalViewPr>
  <p:slideViewPr>
    <p:cSldViewPr>
      <p:cViewPr varScale="1">
        <p:scale>
          <a:sx n="72" d="100"/>
          <a:sy n="72" d="100"/>
        </p:scale>
        <p:origin x="10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dibujaAsteriscos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709</Words>
  <Application>Microsoft Office PowerPoint</Application>
  <PresentationFormat>Presentación en pantalla (4:3)</PresentationFormat>
  <Paragraphs>108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78</cp:revision>
  <dcterms:created xsi:type="dcterms:W3CDTF">2013-06-25T15:25:55Z</dcterms:created>
  <dcterms:modified xsi:type="dcterms:W3CDTF">2021-08-30T20:52:44Z</dcterms:modified>
</cp:coreProperties>
</file>