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9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5" r:id="rId13"/>
    <p:sldId id="272" r:id="rId14"/>
    <p:sldId id="287" r:id="rId15"/>
    <p:sldId id="280" r:id="rId16"/>
    <p:sldId id="281" r:id="rId17"/>
    <p:sldId id="291" r:id="rId18"/>
    <p:sldId id="290" r:id="rId19"/>
    <p:sldId id="29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 varScale="1">
        <p:scale>
          <a:sx n="77" d="100"/>
          <a:sy n="77" d="100"/>
        </p:scale>
        <p:origin x="8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05/09/2019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0099BE8B-E02C-4832-AEAB-1D82540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00" y="3068960"/>
            <a:ext cx="34739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11894" y="1704670"/>
            <a:ext cx="3240608" cy="9627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315" y="1817348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cuadrado (x):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74244" y="206084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66406" y="1853447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39429" y="2268804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800456" y="3388639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95" y="4631938"/>
            <a:ext cx="2379111" cy="157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711178" y="4917047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2971675"/>
            <a:ext cx="6669176" cy="139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“Introduce un numero: “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resultado=cuadrado(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“elevado al cuadrado es: ”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resultado)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845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99592" y="1639220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D5332B-B0AB-4E62-AE93-C5A965175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455102"/>
            <a:ext cx="3603710" cy="29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77966" y="1710150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89" y="3933056"/>
            <a:ext cx="2058235" cy="136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8184" y="5296947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54C081-FA9D-4FCF-9F02-ABDBFB3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321701" y="1656887"/>
            <a:ext cx="6660753" cy="391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</a:t>
            </a:r>
            <a:r>
              <a:rPr lang="es-MX" sz="21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valor: 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sz="21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(res == 1):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26" y="4052419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84540" y="5420571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E4E35-360D-4888-9DD3-38CE2219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689" y="43112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</p:spTree>
    <p:extLst>
      <p:ext uri="{BB962C8B-B14F-4D97-AF65-F5344CB8AC3E}">
        <p14:creationId xmlns:p14="http://schemas.microsoft.com/office/powerpoint/2010/main" val="123756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27584" y="1476110"/>
            <a:ext cx="7632848" cy="22510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, que recibe tres números enteros e imprima el mensaje 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“Todos son positivos”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positivos, de lo contrario que imprima 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“No todos son positivos”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079612" y="31752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8DFDC-BE99-4441-8BEA-291E41F1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01349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8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399" y="1692134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(“Todos son positivos”)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(“No todos son positivos”)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81" y="4897662"/>
            <a:ext cx="1838169" cy="121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90229" y="5879083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7B7C6F4-B299-4564-A477-CA7C8596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31752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3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63688" y="2102892"/>
            <a:ext cx="6660753" cy="197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79" y="4095780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47627" y="5599555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E4E35-360D-4888-9DD3-38CE2219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632829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35176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893</Words>
  <Application>Microsoft Office PowerPoint</Application>
  <PresentationFormat>Presentación en pantalla (4:3)</PresentationFormat>
  <Paragraphs>107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46</cp:revision>
  <dcterms:created xsi:type="dcterms:W3CDTF">2013-06-24T20:15:42Z</dcterms:created>
  <dcterms:modified xsi:type="dcterms:W3CDTF">2019-09-05T20:35:19Z</dcterms:modified>
</cp:coreProperties>
</file>