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%3Fv%3De0TfIbZXPeA" TargetMode="External"/><Relationship Id="rId3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%3Fv%3De0TfIbZXPeA" TargetMode="External"/><Relationship Id="rId3" Type="http://schemas.openxmlformats.org/officeDocument/2006/relationships/hyperlink" Target="https://www.youtube.com/watch%3Fv%3DIeaYygoY9hc" TargetMode="External"/><Relationship Id="rId4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%3Fv%3De0TfIbZXPeA" TargetMode="External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%3Fv%3De0TfIbZXPeA" TargetMode="External"/><Relationship Id="rId3" Type="http://schemas.openxmlformats.org/officeDocument/2006/relationships/hyperlink" Target="https://www.youtube.com/watch%3Fv%3DVvIvINcn79I" TargetMode="External"/><Relationship Id="rId4" Type="http://schemas.openxmlformats.org/officeDocument/2006/relationships/hyperlink" Target="https://www.youtube.com/watch%3Fv%3DsvIHgdX09Jc" TargetMode="External"/><Relationship Id="rId5" Type="http://schemas.openxmlformats.org/officeDocument/2006/relationships/hyperlink" Target="https://www.youtube.com/watch%3Fv%3DVvIvINcn79I" TargetMode="External"/><Relationship Id="rId6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%3Fv%3De0TfIbZXPeA" TargetMode="External"/><Relationship Id="rId3" Type="http://schemas.openxmlformats.org/officeDocument/2006/relationships/hyperlink" Target="https://www.youtube.com/watch%3Fv%3DIeaYygoY9hc" TargetMode="External"/><Relationship Id="rId4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outube.com/watch%3Fv%3De0TfIbZXPeA" TargetMode="External"/><Relationship Id="rId3" Type="http://schemas.openxmlformats.org/officeDocument/2006/relationships/hyperlink" Target="https://www.youtube.com/watch%3Fv%3DOoNEoSARCh4" TargetMode="External"/><Relationship Id="rId4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hyperlink" Target="https://itunes.apple.com/mx/book/tecnologias-la-informacion/id943079199%3Fmt%3D11" TargetMode="External"/><Relationship Id="rId5" Type="http://schemas.openxmlformats.org/officeDocument/2006/relationships/hyperlink" Target="https://support.office.com/en-us/article/excel-for-windows-training-9bc05390-e94c-46af-a5b3-d7c22f6990bb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702" y="1461261"/>
            <a:ext cx="6040755" cy="21990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00"/>
              </a:lnSpc>
            </a:pPr>
            <a:r>
              <a:rPr dirty="0" smtClean="0" sz="4800" spc="-335">
                <a:solidFill>
                  <a:srgbClr val="18BAD4"/>
                </a:solidFill>
                <a:latin typeface="Arial"/>
                <a:cs typeface="Arial"/>
              </a:rPr>
              <a:t>1.9</a:t>
            </a:r>
            <a:r>
              <a:rPr dirty="0" smtClean="0" sz="48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370">
                <a:solidFill>
                  <a:srgbClr val="18BAD4"/>
                </a:solidFill>
                <a:latin typeface="Arial"/>
                <a:cs typeface="Arial"/>
              </a:rPr>
              <a:t>Introducción</a:t>
            </a:r>
            <a:r>
              <a:rPr dirty="0" smtClean="0" sz="4800" spc="4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5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48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145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dirty="0" smtClean="0" sz="4800" spc="10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305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dirty="0" smtClean="0" sz="4800" spc="2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185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4800" spc="9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28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5" y="1182242"/>
            <a:ext cx="3893820" cy="12166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9580"/>
              </a:lnSpc>
            </a:pPr>
            <a:r>
              <a:rPr dirty="0" smtClean="0" sz="8000" spc="390">
                <a:solidFill>
                  <a:srgbClr val="18BAD4"/>
                </a:solidFill>
                <a:latin typeface="Arial"/>
                <a:cs typeface="Arial"/>
              </a:rPr>
              <a:t>Gracias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456" y="4875276"/>
            <a:ext cx="179070" cy="1936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75">
                <a:solidFill>
                  <a:srgbClr val="18BAD4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22194" y="599185"/>
            <a:ext cx="5049520" cy="5422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4265"/>
              </a:lnSpc>
            </a:pPr>
            <a:r>
              <a:rPr dirty="0" smtClean="0" sz="3600" spc="3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dirty="0" smtClean="0" sz="3600" spc="2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3600" spc="229">
                <a:solidFill>
                  <a:srgbClr val="18BAD4"/>
                </a:solidFill>
                <a:latin typeface="Arial"/>
                <a:cs typeface="Arial"/>
              </a:rPr>
              <a:t>p</a:t>
            </a:r>
            <a:r>
              <a:rPr dirty="0" smtClean="0" sz="3600" spc="33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dirty="0" smtClean="0" sz="3600" spc="300">
                <a:solidFill>
                  <a:srgbClr val="18BAD4"/>
                </a:solidFill>
                <a:latin typeface="Arial"/>
                <a:cs typeface="Arial"/>
              </a:rPr>
              <a:t>rac</a:t>
            </a:r>
            <a:r>
              <a:rPr dirty="0" smtClean="0" sz="3600" spc="14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3600" spc="260">
                <a:solidFill>
                  <a:srgbClr val="18BAD4"/>
                </a:solidFill>
                <a:latin typeface="Arial"/>
                <a:cs typeface="Arial"/>
              </a:rPr>
              <a:t>ón</a:t>
            </a:r>
            <a:r>
              <a:rPr dirty="0" smtClean="0" sz="36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409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dirty="0" smtClean="0" sz="3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20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dirty="0" smtClean="0" sz="3600" spc="425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3600" spc="295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3600" spc="77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3600" spc="200">
                <a:solidFill>
                  <a:srgbClr val="18BAD4"/>
                </a:solidFill>
                <a:latin typeface="Arial"/>
                <a:cs typeface="Arial"/>
              </a:rPr>
              <a:t>ato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2194" y="1147277"/>
            <a:ext cx="5242560" cy="25800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dirty="0" smtClean="0" sz="3600" spc="14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3600" spc="2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16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dirty="0" smtClean="0" sz="3600" spc="18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3600" spc="455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3600" spc="150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dirty="0" smtClean="0" sz="36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17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3600" spc="13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3600" spc="40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36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20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dirty="0" smtClean="0" sz="3600" spc="420">
                <a:solidFill>
                  <a:srgbClr val="18BAD4"/>
                </a:solidFill>
                <a:latin typeface="Arial"/>
                <a:cs typeface="Arial"/>
              </a:rPr>
              <a:t>ó</a:t>
            </a:r>
            <a:r>
              <a:rPr dirty="0" smtClean="0" sz="3600" spc="295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3600" spc="765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3600" spc="180">
                <a:solidFill>
                  <a:srgbClr val="18BAD4"/>
                </a:solidFill>
                <a:latin typeface="Arial"/>
                <a:cs typeface="Arial"/>
              </a:rPr>
              <a:t>ulas</a:t>
            </a:r>
            <a:r>
              <a:rPr dirty="0" smtClean="0" sz="3600" spc="1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409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dirty="0" smtClean="0" sz="3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27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dirty="0" smtClean="0" sz="3600" spc="56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dirty="0" smtClean="0" sz="3600" spc="30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3600" spc="295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3600" spc="229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3600" spc="26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3600" spc="27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3600" spc="2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3600" spc="18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3600" spc="-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2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3600" spc="40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3600" spc="20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484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3600" spc="229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3600" spc="17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3600" spc="300">
                <a:solidFill>
                  <a:srgbClr val="18BAD4"/>
                </a:solidFill>
                <a:latin typeface="Arial"/>
                <a:cs typeface="Arial"/>
              </a:rPr>
              <a:t>ro</a:t>
            </a:r>
            <a:r>
              <a:rPr dirty="0" smtClean="0" sz="3600" spc="35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3600" spc="40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3600" spc="21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dirty="0" smtClean="0" sz="3600" spc="44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3600" spc="-3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600" spc="-19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3600" spc="275">
                <a:solidFill>
                  <a:srgbClr val="18BAD4"/>
                </a:solidFill>
                <a:latin typeface="Arial"/>
                <a:cs typeface="Arial"/>
              </a:rPr>
              <a:t>x</a:t>
            </a:r>
            <a:r>
              <a:rPr dirty="0" smtClean="0" sz="3600" spc="17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3600" spc="2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3600" spc="155">
                <a:solidFill>
                  <a:srgbClr val="18BAD4"/>
                </a:solidFill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/>
          </a:p>
          <a:p>
            <a:pPr marL="12700" marR="12700">
              <a:lnSpc>
                <a:spcPct val="100099"/>
              </a:lnSpc>
            </a:pPr>
            <a:r>
              <a:rPr dirty="0" smtClean="0" sz="1800" spc="-5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800" spc="45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dirty="0" smtClean="0" sz="1800" spc="3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45">
                <a:solidFill>
                  <a:srgbClr val="C5DAEB"/>
                </a:solidFill>
                <a:latin typeface="Arial"/>
                <a:cs typeface="Arial"/>
              </a:rPr>
              <a:t>za</a:t>
            </a:r>
            <a:r>
              <a:rPr dirty="0" smtClean="0" sz="1800" spc="-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30">
                <a:solidFill>
                  <a:srgbClr val="C5DAEB"/>
                </a:solidFill>
                <a:latin typeface="Arial"/>
                <a:cs typeface="Arial"/>
              </a:rPr>
              <a:t>las</a:t>
            </a:r>
            <a:r>
              <a:rPr dirty="0" smtClean="0" sz="1800" spc="-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3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114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55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1800" spc="45">
                <a:solidFill>
                  <a:srgbClr val="C5DAEB"/>
                </a:solidFill>
                <a:latin typeface="Arial"/>
                <a:cs typeface="Arial"/>
              </a:rPr>
              <a:t>id</a:t>
            </a:r>
            <a:r>
              <a:rPr dirty="0" smtClean="0" sz="1800" spc="6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6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au</a:t>
            </a:r>
            <a:r>
              <a:rPr dirty="0" smtClean="0" sz="1800" spc="114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7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ud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3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85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dirty="0" smtClean="0" sz="1800" spc="-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sa</a:t>
            </a:r>
            <a:r>
              <a:rPr dirty="0" smtClean="0" sz="1800" spc="-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35">
                <a:solidFill>
                  <a:srgbClr val="C5DAEB"/>
                </a:solidFill>
                <a:latin typeface="Arial"/>
                <a:cs typeface="Arial"/>
              </a:rPr>
              <a:t>vi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deos</a:t>
            </a:r>
            <a:r>
              <a:rPr dirty="0" smtClean="0" sz="18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800" spc="-3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5">
                <a:solidFill>
                  <a:srgbClr val="C5DAEB"/>
                </a:solidFill>
                <a:latin typeface="Arial"/>
                <a:cs typeface="Arial"/>
              </a:rPr>
              <a:t>con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35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8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dirty="0" smtClean="0" sz="1800" spc="-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45">
                <a:solidFill>
                  <a:srgbClr val="C5DAEB"/>
                </a:solidFill>
                <a:latin typeface="Arial"/>
                <a:cs typeface="Arial"/>
              </a:rPr>
              <a:t>qui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zz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6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co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35">
                <a:solidFill>
                  <a:srgbClr val="C5DAEB"/>
                </a:solidFill>
                <a:latin typeface="Arial"/>
                <a:cs typeface="Arial"/>
              </a:rPr>
              <a:t>pondi</a:t>
            </a:r>
            <a:r>
              <a:rPr dirty="0" smtClean="0" sz="1800" spc="3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45">
                <a:solidFill>
                  <a:srgbClr val="C5DAEB"/>
                </a:solidFill>
                <a:latin typeface="Arial"/>
                <a:cs typeface="Arial"/>
              </a:rPr>
              <a:t>nt</a:t>
            </a:r>
            <a:r>
              <a:rPr dirty="0" smtClean="0" sz="1800" spc="4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35">
                <a:solidFill>
                  <a:srgbClr val="C5DAEB"/>
                </a:solidFill>
                <a:latin typeface="Arial"/>
                <a:cs typeface="Arial"/>
              </a:rPr>
              <a:t>conten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4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6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canvas.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6863" y="2180589"/>
            <a:ext cx="250825" cy="735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155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829310">
              <a:lnSpc>
                <a:spcPct val="100000"/>
              </a:lnSpc>
            </a:pPr>
            <a:r>
              <a:rPr dirty="0" smtClean="0" sz="4000" spc="229">
                <a:solidFill>
                  <a:srgbClr val="18BAD4"/>
                </a:solidFill>
                <a:latin typeface="Arial"/>
                <a:cs typeface="Arial"/>
              </a:rPr>
              <a:t>Fu</a:t>
            </a:r>
            <a:r>
              <a:rPr dirty="0" smtClean="0" sz="4000" spc="204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4000" spc="210">
                <a:solidFill>
                  <a:srgbClr val="18BAD4"/>
                </a:solidFill>
                <a:latin typeface="Arial"/>
                <a:cs typeface="Arial"/>
              </a:rPr>
              <a:t>ciones</a:t>
            </a:r>
            <a:r>
              <a:rPr dirty="0" smtClean="0" sz="4000" spc="5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350">
                <a:solidFill>
                  <a:srgbClr val="18BAD4"/>
                </a:solidFill>
                <a:latin typeface="Arial"/>
                <a:cs typeface="Arial"/>
              </a:rPr>
              <a:t>úti</a:t>
            </a:r>
            <a:r>
              <a:rPr dirty="0" smtClean="0" sz="4000" spc="204">
                <a:solidFill>
                  <a:srgbClr val="18BAD4"/>
                </a:solidFill>
                <a:latin typeface="Arial"/>
                <a:cs typeface="Arial"/>
              </a:rPr>
              <a:t>l</a:t>
            </a:r>
            <a:r>
              <a:rPr dirty="0" smtClean="0" sz="4000" spc="125">
                <a:solidFill>
                  <a:srgbClr val="18BAD4"/>
                </a:solidFill>
                <a:latin typeface="Arial"/>
                <a:cs typeface="Arial"/>
              </a:rPr>
              <a:t>es</a:t>
            </a:r>
            <a:r>
              <a:rPr dirty="0" smtClean="0" sz="4000" spc="3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260">
                <a:solidFill>
                  <a:srgbClr val="18BAD4"/>
                </a:solidFill>
                <a:latin typeface="Arial"/>
                <a:cs typeface="Arial"/>
              </a:rPr>
              <a:t>para</a:t>
            </a:r>
            <a:endParaRPr sz="400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</a:pPr>
            <a:r>
              <a:rPr dirty="0" smtClean="0" sz="4000" spc="155">
                <a:solidFill>
                  <a:srgbClr val="18BAD4"/>
                </a:solidFill>
                <a:latin typeface="Arial"/>
                <a:cs typeface="Arial"/>
              </a:rPr>
              <a:t>li</a:t>
            </a:r>
            <a:r>
              <a:rPr dirty="0" smtClean="0" sz="4000" spc="58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4000" spc="155">
                <a:solidFill>
                  <a:srgbClr val="18BAD4"/>
                </a:solidFill>
                <a:latin typeface="Arial"/>
                <a:cs typeface="Arial"/>
              </a:rPr>
              <a:t>pi</a:t>
            </a:r>
            <a:r>
              <a:rPr dirty="0" smtClean="0" sz="4000" spc="204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4000" spc="69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4000" spc="4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330">
                <a:solidFill>
                  <a:srgbClr val="18BAD4"/>
                </a:solidFill>
                <a:latin typeface="Arial"/>
                <a:cs typeface="Arial"/>
              </a:rPr>
              <a:t>da</a:t>
            </a:r>
            <a:r>
              <a:rPr dirty="0" smtClean="0" sz="4000" spc="15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4000" spc="165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dirty="0" smtClean="0" sz="4000" spc="2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240">
                <a:solidFill>
                  <a:srgbClr val="18BAD4"/>
                </a:solidFill>
                <a:latin typeface="Arial"/>
                <a:cs typeface="Arial"/>
              </a:rPr>
              <a:t>en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95">
                <a:solidFill>
                  <a:srgbClr val="18BAD4"/>
                </a:solidFill>
                <a:latin typeface="Arial"/>
                <a:cs typeface="Arial"/>
              </a:rPr>
              <a:t>Excel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68448" y="2771394"/>
            <a:ext cx="1311910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">
              <a:lnSpc>
                <a:spcPct val="100000"/>
              </a:lnSpc>
            </a:pPr>
            <a:r>
              <a:rPr dirty="0" smtClean="0" sz="1400" spc="35" u="sng">
                <a:solidFill>
                  <a:srgbClr val="6611CC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1400" spc="-80" u="sng">
                <a:solidFill>
                  <a:srgbClr val="6611CC"/>
                </a:solidFill>
                <a:latin typeface="Arial"/>
                <a:cs typeface="Arial"/>
                <a:hlinkClick r:id="rId2"/>
              </a:rPr>
              <a:t>ER</a:t>
            </a:r>
            <a:r>
              <a:rPr dirty="0" smtClean="0" sz="1400" spc="-45" u="sng">
                <a:solidFill>
                  <a:srgbClr val="6611C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400" spc="35" u="sng">
                <a:solidFill>
                  <a:srgbClr val="6611CC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1400" spc="35" u="sng">
                <a:solidFill>
                  <a:srgbClr val="6611CC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400" spc="-10" u="sng">
                <a:solidFill>
                  <a:srgbClr val="6611CC"/>
                </a:solidFill>
                <a:latin typeface="Arial"/>
                <a:cs typeface="Arial"/>
                <a:hlinkClick r:id="rId2"/>
              </a:rPr>
              <a:t>D</a:t>
            </a:r>
            <a:r>
              <a:rPr dirty="0" smtClean="0" sz="1400" spc="-65" u="sng">
                <a:solidFill>
                  <a:srgbClr val="6611CC"/>
                </a:solidFill>
                <a:latin typeface="Arial"/>
                <a:cs typeface="Arial"/>
                <a:hlinkClick r:id="rId2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mtClean="0" sz="1400" spc="30">
                <a:solidFill>
                  <a:srgbClr val="00E0C5"/>
                </a:solidFill>
                <a:latin typeface="Arial"/>
                <a:cs typeface="Arial"/>
              </a:rPr>
              <a:t>(1</a:t>
            </a:r>
            <a:r>
              <a:rPr dirty="0" smtClean="0" sz="1400" spc="25">
                <a:solidFill>
                  <a:srgbClr val="00E0C5"/>
                </a:solidFill>
                <a:latin typeface="Arial"/>
                <a:cs typeface="Arial"/>
              </a:rPr>
              <a:t>8</a:t>
            </a:r>
            <a:r>
              <a:rPr dirty="0" smtClean="0" sz="1400" spc="15">
                <a:solidFill>
                  <a:srgbClr val="00E0C5"/>
                </a:solidFill>
                <a:latin typeface="Arial"/>
                <a:cs typeface="Arial"/>
              </a:rPr>
              <a:t>:46</a:t>
            </a:r>
            <a:r>
              <a:rPr dirty="0" smtClean="0" sz="1400" spc="-4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dirty="0" smtClean="0" sz="1400" spc="2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dirty="0" smtClean="0" sz="1400" spc="-35" u="sng">
                <a:solidFill>
                  <a:srgbClr val="6611CC"/>
                </a:solidFill>
                <a:latin typeface="Arial"/>
                <a:cs typeface="Arial"/>
              </a:rPr>
              <a:t>C</a:t>
            </a:r>
            <a:r>
              <a:rPr dirty="0" smtClean="0" sz="1400" spc="-40" u="sng">
                <a:solidFill>
                  <a:srgbClr val="6611CC"/>
                </a:solidFill>
                <a:latin typeface="Arial"/>
                <a:cs typeface="Arial"/>
              </a:rPr>
              <a:t>O</a:t>
            </a:r>
            <a:r>
              <a:rPr dirty="0" smtClean="0" sz="1400" spc="-10" u="sng">
                <a:solidFill>
                  <a:srgbClr val="6611CC"/>
                </a:solidFill>
                <a:latin typeface="Arial"/>
                <a:cs typeface="Arial"/>
              </a:rPr>
              <a:t>NSU</a:t>
            </a:r>
            <a:r>
              <a:rPr dirty="0" smtClean="0" sz="1400" spc="-5" u="sng">
                <a:solidFill>
                  <a:srgbClr val="6611CC"/>
                </a:solidFill>
                <a:latin typeface="Arial"/>
                <a:cs typeface="Arial"/>
              </a:rPr>
              <a:t>L</a:t>
            </a:r>
            <a:r>
              <a:rPr dirty="0" smtClean="0" sz="1400" spc="-20" u="sng">
                <a:solidFill>
                  <a:srgbClr val="6611CC"/>
                </a:solidFill>
                <a:latin typeface="Arial"/>
                <a:cs typeface="Arial"/>
              </a:rPr>
              <a:t>T</a:t>
            </a:r>
            <a:r>
              <a:rPr dirty="0" smtClean="0" sz="1400" spc="25" u="sng">
                <a:solidFill>
                  <a:srgbClr val="6611CC"/>
                </a:solidFill>
                <a:latin typeface="Arial"/>
                <a:cs typeface="Arial"/>
              </a:rPr>
              <a:t>AR</a:t>
            </a:r>
            <a:r>
              <a:rPr dirty="0" smtClean="0" sz="1400" spc="10">
                <a:solidFill>
                  <a:srgbClr val="6611CC"/>
                </a:solidFill>
                <a:latin typeface="Arial"/>
                <a:cs typeface="Arial"/>
              </a:rPr>
              <a:t> </a:t>
            </a:r>
            <a:r>
              <a:rPr dirty="0" smtClean="0" sz="1400" spc="-30" u="sng">
                <a:solidFill>
                  <a:srgbClr val="6611CC"/>
                </a:solidFill>
                <a:latin typeface="Arial"/>
                <a:cs typeface="Arial"/>
              </a:rPr>
              <a:t>F</a:t>
            </a:r>
            <a:r>
              <a:rPr dirty="0" smtClean="0" sz="1400" spc="-30" u="sng">
                <a:solidFill>
                  <a:srgbClr val="6611CC"/>
                </a:solidFill>
                <a:latin typeface="Arial"/>
                <a:cs typeface="Arial"/>
              </a:rPr>
              <a:t>U</a:t>
            </a:r>
            <a:r>
              <a:rPr dirty="0" smtClean="0" sz="1400" spc="-30" u="sng">
                <a:solidFill>
                  <a:srgbClr val="6611CC"/>
                </a:solidFill>
                <a:latin typeface="Arial"/>
                <a:cs typeface="Arial"/>
              </a:rPr>
              <a:t>ENT</a:t>
            </a:r>
            <a:r>
              <a:rPr dirty="0" smtClean="0" sz="1400" spc="-85" u="sng">
                <a:solidFill>
                  <a:srgbClr val="6611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400" spc="-1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dirty="0" smtClean="0" sz="1400" spc="-5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EN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dirty="0" smtClean="0" sz="1400" spc="-7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643265"/>
            <a:ext cx="6095365" cy="1473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1600" spc="45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dirty="0" smtClean="0" sz="1600" spc="3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dirty="0" smtClean="0" sz="1600" spc="9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dirty="0" smtClean="0" sz="1600" spc="9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1600" spc="8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1600" spc="4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1600" spc="135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dirty="0" smtClean="0" sz="1600" spc="75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dirty="0" smtClean="0" sz="1600" spc="3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50">
                <a:solidFill>
                  <a:srgbClr val="18BAD4"/>
                </a:solidFill>
                <a:latin typeface="Arial"/>
                <a:cs typeface="Arial"/>
              </a:rPr>
              <a:t>básicas:</a:t>
            </a:r>
            <a:r>
              <a:rPr dirty="0" smtClean="0" sz="16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1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dirty="0" smtClean="0" sz="1600" spc="-3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dirty="0" smtClean="0" sz="16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1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dirty="0" smtClean="0" sz="1600" spc="-15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dirty="0" smtClean="0" sz="1600" spc="-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45">
                <a:solidFill>
                  <a:srgbClr val="18BAD4"/>
                </a:solidFill>
                <a:latin typeface="Arial"/>
                <a:cs typeface="Arial"/>
              </a:rPr>
              <a:t>PR</a:t>
            </a:r>
            <a:r>
              <a:rPr dirty="0" smtClean="0" sz="1600" spc="-45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4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dirty="0" smtClean="0" sz="1600" spc="5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-25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dirty="0" smtClean="0" sz="1600" spc="-55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55">
                <a:solidFill>
                  <a:srgbClr val="18BAD4"/>
                </a:solidFill>
                <a:latin typeface="Arial"/>
                <a:cs typeface="Arial"/>
              </a:rPr>
              <a:t>JU</a:t>
            </a:r>
            <a:r>
              <a:rPr dirty="0" smtClean="0" sz="1600" spc="5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-2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dirty="0" smtClean="0" sz="1600" spc="5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155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1600" spc="114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4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dirty="0" smtClean="0" sz="1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114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dirty="0" smtClean="0" sz="1600" spc="14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55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35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1600" spc="3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55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35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1600" spc="3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-25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dirty="0" smtClean="0" sz="1600" spc="-55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55">
                <a:solidFill>
                  <a:srgbClr val="18BAD4"/>
                </a:solidFill>
                <a:latin typeface="Arial"/>
                <a:cs typeface="Arial"/>
              </a:rPr>
              <a:t>JU</a:t>
            </a:r>
            <a:r>
              <a:rPr dirty="0" smtClean="0" sz="1600" spc="5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1600" spc="1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5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55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35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1600" spc="3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5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dirty="0" smtClean="0" sz="1600" spc="3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8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dirty="0" smtClean="0" sz="1600" spc="6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8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dirty="0" smtClean="0" sz="1600" spc="6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-15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dirty="0" smtClean="0" sz="1600" spc="-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8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dirty="0" smtClean="0" sz="1600" spc="6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-25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dirty="0" smtClean="0" sz="1600" spc="-55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55">
                <a:solidFill>
                  <a:srgbClr val="18BAD4"/>
                </a:solidFill>
                <a:latin typeface="Arial"/>
                <a:cs typeface="Arial"/>
              </a:rPr>
              <a:t>JU</a:t>
            </a:r>
            <a:r>
              <a:rPr dirty="0" smtClean="0" sz="1600" spc="5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dirty="0" smtClean="0" sz="1600" spc="6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dirty="0" smtClean="0" sz="1600" spc="-1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25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dirty="0" smtClean="0" sz="1600" spc="-15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4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75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dirty="0" smtClean="0" sz="1600" spc="-7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1600" spc="-8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-15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dirty="0" smtClean="0" sz="1600" spc="-15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dirty="0" smtClean="0" sz="1600" spc="4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8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75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dirty="0" smtClean="0" sz="1600" spc="-7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1600" spc="-8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20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1600" spc="8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1600" spc="-4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dirty="0" smtClean="0" sz="1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20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1600" spc="4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1600" spc="11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6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dirty="0" smtClean="0" sz="1600" spc="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-3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dirty="0" smtClean="0" sz="1600" spc="2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6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dirty="0" smtClean="0" sz="1600" spc="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-1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dirty="0" smtClean="0" sz="1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-6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600" spc="6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dirty="0" smtClean="0" sz="1600" spc="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1600" spc="-2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dirty="0" smtClean="0" sz="1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75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dirty="0" smtClean="0" sz="1600" spc="8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1600" spc="-65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16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75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dirty="0" smtClean="0" sz="1600" spc="8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1600" spc="-15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dirty="0" smtClean="0" sz="1600" spc="-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600" spc="15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81580" y="2664460"/>
            <a:ext cx="1485900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">
              <a:lnSpc>
                <a:spcPct val="100000"/>
              </a:lnSpc>
            </a:pPr>
            <a:r>
              <a:rPr dirty="0" smtClean="0" sz="1400" spc="-40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VE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400" spc="10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VI</a:t>
            </a:r>
            <a:r>
              <a:rPr dirty="0" smtClean="0" sz="1400" spc="1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dirty="0" smtClean="0" sz="1400" spc="-6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 marR="635">
              <a:lnSpc>
                <a:spcPct val="100000"/>
              </a:lnSpc>
            </a:pPr>
            <a:r>
              <a:rPr dirty="0" smtClean="0" sz="1400" spc="30">
                <a:solidFill>
                  <a:srgbClr val="00E0C5"/>
                </a:solidFill>
                <a:latin typeface="Arial"/>
                <a:cs typeface="Arial"/>
              </a:rPr>
              <a:t>(1</a:t>
            </a:r>
            <a:r>
              <a:rPr dirty="0" smtClean="0" sz="1400" spc="25">
                <a:solidFill>
                  <a:srgbClr val="00E0C5"/>
                </a:solidFill>
                <a:latin typeface="Arial"/>
                <a:cs typeface="Arial"/>
              </a:rPr>
              <a:t>6</a:t>
            </a:r>
            <a:r>
              <a:rPr dirty="0" smtClean="0" sz="1400" spc="15">
                <a:solidFill>
                  <a:srgbClr val="00E0C5"/>
                </a:solidFill>
                <a:latin typeface="Arial"/>
                <a:cs typeface="Arial"/>
              </a:rPr>
              <a:t>:45</a:t>
            </a:r>
            <a:r>
              <a:rPr dirty="0" smtClean="0" sz="1400" spc="-4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dirty="0" smtClean="0" sz="1400" spc="10">
                <a:solidFill>
                  <a:srgbClr val="00E0C5"/>
                </a:solidFill>
                <a:latin typeface="Arial"/>
                <a:cs typeface="Arial"/>
              </a:rPr>
              <a:t>tos,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mtClean="0" sz="1200" spc="5">
                <a:solidFill>
                  <a:srgbClr val="00E0C5"/>
                </a:solidFill>
                <a:latin typeface="Arial"/>
                <a:cs typeface="Arial"/>
              </a:rPr>
              <a:t>v</a:t>
            </a:r>
            <a:r>
              <a:rPr dirty="0" smtClean="0" sz="1200" spc="-5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200" spc="30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200" spc="-1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200" spc="-25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200" spc="30">
                <a:solidFill>
                  <a:srgbClr val="00E0C5"/>
                </a:solidFill>
                <a:latin typeface="Arial"/>
                <a:cs typeface="Arial"/>
              </a:rPr>
              <a:t>n</a:t>
            </a:r>
            <a:r>
              <a:rPr dirty="0" smtClean="0" sz="1200" spc="-3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200" spc="5">
                <a:solidFill>
                  <a:srgbClr val="00E0C5"/>
                </a:solidFill>
                <a:latin typeface="Arial"/>
                <a:cs typeface="Arial"/>
              </a:rPr>
              <a:t>v</a:t>
            </a:r>
            <a:r>
              <a:rPr dirty="0" smtClean="0" sz="1200" spc="-5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200" spc="10">
                <a:solidFill>
                  <a:srgbClr val="00E0C5"/>
                </a:solidFill>
                <a:latin typeface="Arial"/>
                <a:cs typeface="Arial"/>
              </a:rPr>
              <a:t>loc</a:t>
            </a:r>
            <a:r>
              <a:rPr dirty="0" smtClean="0" sz="1200" spc="35">
                <a:solidFill>
                  <a:srgbClr val="00E0C5"/>
                </a:solidFill>
                <a:latin typeface="Arial"/>
                <a:cs typeface="Arial"/>
              </a:rPr>
              <a:t>idad</a:t>
            </a:r>
            <a:r>
              <a:rPr dirty="0" smtClean="0" sz="1200" spc="3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200" spc="10">
                <a:solidFill>
                  <a:srgbClr val="00E0C5"/>
                </a:solidFill>
                <a:latin typeface="Arial"/>
                <a:cs typeface="Arial"/>
              </a:rPr>
              <a:t>1.</a:t>
            </a:r>
            <a:r>
              <a:rPr dirty="0" smtClean="0" sz="1200" spc="15">
                <a:solidFill>
                  <a:srgbClr val="00E0C5"/>
                </a:solidFill>
                <a:latin typeface="Arial"/>
                <a:cs typeface="Arial"/>
              </a:rPr>
              <a:t>5</a:t>
            </a:r>
            <a:r>
              <a:rPr dirty="0" smtClean="0" sz="1400" spc="-25">
                <a:solidFill>
                  <a:srgbClr val="00E0C5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109846" y="2966466"/>
            <a:ext cx="1094231" cy="0"/>
          </a:xfrm>
          <a:custGeom>
            <a:avLst/>
            <a:gdLst/>
            <a:ahLst/>
            <a:cxnLst/>
            <a:rect l="l" t="t" r="r" b="b"/>
            <a:pathLst>
              <a:path w="1094231" h="0">
                <a:moveTo>
                  <a:pt x="0" y="0"/>
                </a:moveTo>
                <a:lnTo>
                  <a:pt x="1094231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97782" y="2771394"/>
            <a:ext cx="111950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35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dirty="0" smtClean="0" sz="1400" spc="-40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dirty="0" smtClean="0" sz="1400" spc="-5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dirty="0" smtClean="0" sz="1400" spc="-2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dirty="0" smtClean="0" sz="1400" spc="25">
                <a:solidFill>
                  <a:srgbClr val="1154CC"/>
                </a:solidFill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8658" y="2984754"/>
            <a:ext cx="81851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30">
                <a:solidFill>
                  <a:srgbClr val="1154CC"/>
                </a:solidFill>
                <a:latin typeface="Arial"/>
                <a:cs typeface="Arial"/>
              </a:rPr>
              <a:t>F</a:t>
            </a:r>
            <a:r>
              <a:rPr dirty="0" smtClean="0" sz="1400" spc="-30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400" spc="-30">
                <a:solidFill>
                  <a:srgbClr val="1154CC"/>
                </a:solidFill>
                <a:latin typeface="Arial"/>
                <a:cs typeface="Arial"/>
              </a:rPr>
              <a:t>ENT</a:t>
            </a:r>
            <a:r>
              <a:rPr dirty="0" smtClean="0" sz="1400" spc="-85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0722" y="3179826"/>
            <a:ext cx="794003" cy="0"/>
          </a:xfrm>
          <a:custGeom>
            <a:avLst/>
            <a:gdLst/>
            <a:ahLst/>
            <a:cxnLst/>
            <a:rect l="l" t="t" r="r" b="b"/>
            <a:pathLst>
              <a:path w="794003" h="0">
                <a:moveTo>
                  <a:pt x="0" y="0"/>
                </a:moveTo>
                <a:lnTo>
                  <a:pt x="794003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400" spc="-1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dirty="0" smtClean="0" sz="1400" spc="-5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EN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dirty="0" smtClean="0" sz="1400" spc="-7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726694"/>
            <a:ext cx="5787390" cy="14719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 spc="125">
                <a:solidFill>
                  <a:srgbClr val="18BAD4"/>
                </a:solidFill>
                <a:latin typeface="Arial"/>
                <a:cs typeface="Arial"/>
              </a:rPr>
              <a:t>Funci</a:t>
            </a:r>
            <a:r>
              <a:rPr dirty="0" smtClean="0" sz="2400" spc="135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2400" spc="140">
                <a:solidFill>
                  <a:srgbClr val="18BAD4"/>
                </a:solidFill>
                <a:latin typeface="Arial"/>
                <a:cs typeface="Arial"/>
              </a:rPr>
              <a:t>nes</a:t>
            </a:r>
            <a:r>
              <a:rPr dirty="0" smtClean="0" sz="24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9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2400" spc="9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135">
                <a:solidFill>
                  <a:srgbClr val="18BAD4"/>
                </a:solidFill>
                <a:latin typeface="Arial"/>
                <a:cs typeface="Arial"/>
              </a:rPr>
              <a:t>texto:</a:t>
            </a:r>
            <a:r>
              <a:rPr dirty="0" smtClean="0" sz="24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25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400" spc="25">
                <a:solidFill>
                  <a:srgbClr val="18BAD4"/>
                </a:solidFill>
                <a:latin typeface="Arial"/>
                <a:cs typeface="Arial"/>
              </a:rPr>
              <a:t>ND,</a:t>
            </a:r>
            <a:r>
              <a:rPr dirty="0" smtClean="0" sz="24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315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2400" spc="9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400" spc="-40">
                <a:solidFill>
                  <a:srgbClr val="18BAD4"/>
                </a:solidFill>
                <a:latin typeface="Arial"/>
                <a:cs typeface="Arial"/>
              </a:rPr>
              <a:t>D,</a:t>
            </a:r>
            <a:r>
              <a:rPr dirty="0" smtClean="0" sz="24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-15">
                <a:solidFill>
                  <a:srgbClr val="18BAD4"/>
                </a:solidFill>
                <a:latin typeface="Arial"/>
                <a:cs typeface="Arial"/>
              </a:rPr>
              <a:t>LEN,</a:t>
            </a:r>
            <a:r>
              <a:rPr dirty="0" smtClean="0" sz="24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-15">
                <a:solidFill>
                  <a:srgbClr val="18BAD4"/>
                </a:solidFill>
                <a:latin typeface="Arial"/>
                <a:cs typeface="Arial"/>
              </a:rPr>
              <a:t>&amp;,</a:t>
            </a:r>
            <a:r>
              <a:rPr dirty="0" smtClean="0" sz="2400" spc="-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-45">
                <a:solidFill>
                  <a:srgbClr val="18BAD4"/>
                </a:solidFill>
                <a:latin typeface="Arial"/>
                <a:cs typeface="Arial"/>
              </a:rPr>
              <a:t>LEF</a:t>
            </a:r>
            <a:r>
              <a:rPr dirty="0" smtClean="0" sz="2400" spc="-4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2400" spc="-9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dirty="0" smtClean="0" sz="2400" spc="-9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25">
                <a:solidFill>
                  <a:srgbClr val="18BAD4"/>
                </a:solidFill>
                <a:latin typeface="Arial"/>
                <a:cs typeface="Arial"/>
              </a:rPr>
              <a:t>RIG</a:t>
            </a:r>
            <a:r>
              <a:rPr dirty="0" smtClean="0" sz="2400" spc="20">
                <a:solidFill>
                  <a:srgbClr val="18BAD4"/>
                </a:solidFill>
                <a:latin typeface="Arial"/>
                <a:cs typeface="Arial"/>
              </a:rPr>
              <a:t>H</a:t>
            </a:r>
            <a:r>
              <a:rPr dirty="0" smtClean="0" sz="2400" spc="1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24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8BAD4"/>
                </a:solidFill>
                <a:latin typeface="Arial"/>
                <a:cs typeface="Arial"/>
              </a:rPr>
              <a:t>(ENCONTR</a:t>
            </a:r>
            <a:r>
              <a:rPr dirty="0" smtClean="0" sz="2400" spc="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2400" spc="-85">
                <a:solidFill>
                  <a:srgbClr val="18BAD4"/>
                </a:solidFill>
                <a:latin typeface="Arial"/>
                <a:cs typeface="Arial"/>
              </a:rPr>
              <a:t>R,</a:t>
            </a:r>
            <a:r>
              <a:rPr dirty="0" smtClean="0" sz="2400" spc="-8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-65">
                <a:solidFill>
                  <a:srgbClr val="18BAD4"/>
                </a:solidFill>
                <a:latin typeface="Arial"/>
                <a:cs typeface="Arial"/>
              </a:rPr>
              <a:t>EXT</a:t>
            </a:r>
            <a:r>
              <a:rPr dirty="0" smtClean="0" sz="2400" spc="-65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2400" spc="-30">
                <a:solidFill>
                  <a:srgbClr val="18BAD4"/>
                </a:solidFill>
                <a:latin typeface="Arial"/>
                <a:cs typeface="Arial"/>
              </a:rPr>
              <a:t>AE,</a:t>
            </a:r>
            <a:r>
              <a:rPr dirty="0" smtClean="0" sz="24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25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dirty="0" smtClean="0" sz="2400" spc="35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2400" spc="-45">
                <a:solidFill>
                  <a:srgbClr val="18BAD4"/>
                </a:solidFill>
                <a:latin typeface="Arial"/>
                <a:cs typeface="Arial"/>
              </a:rPr>
              <a:t>GO,</a:t>
            </a:r>
            <a:r>
              <a:rPr dirty="0" smtClean="0" sz="24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18BAD4"/>
                </a:solidFill>
                <a:latin typeface="Arial"/>
                <a:cs typeface="Arial"/>
              </a:rPr>
              <a:t>CONCATE</a:t>
            </a:r>
            <a:r>
              <a:rPr dirty="0" smtClean="0" sz="2400" spc="65">
                <a:solidFill>
                  <a:srgbClr val="18BAD4"/>
                </a:solidFill>
                <a:latin typeface="Arial"/>
                <a:cs typeface="Arial"/>
              </a:rPr>
              <a:t>NAR</a:t>
            </a:r>
            <a:r>
              <a:rPr dirty="0" smtClean="0" sz="24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-15">
                <a:solidFill>
                  <a:srgbClr val="18BAD4"/>
                </a:solidFill>
                <a:latin typeface="Arial"/>
                <a:cs typeface="Arial"/>
              </a:rPr>
              <a:t>&amp;,</a:t>
            </a:r>
            <a:r>
              <a:rPr dirty="0" smtClean="0" sz="2400" spc="-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-7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2400" spc="-65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18BAD4"/>
                </a:solidFill>
                <a:latin typeface="Arial"/>
                <a:cs typeface="Arial"/>
              </a:rPr>
              <a:t>ECHA,</a:t>
            </a:r>
            <a:r>
              <a:rPr dirty="0" smtClean="0" sz="2400" spc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400" spc="30">
                <a:solidFill>
                  <a:srgbClr val="18BAD4"/>
                </a:solidFill>
                <a:latin typeface="Arial"/>
                <a:cs typeface="Arial"/>
              </a:rPr>
              <a:t>IZ</a:t>
            </a:r>
            <a:r>
              <a:rPr dirty="0" smtClean="0" sz="2400" spc="40">
                <a:solidFill>
                  <a:srgbClr val="18BAD4"/>
                </a:solidFill>
                <a:latin typeface="Arial"/>
                <a:cs typeface="Arial"/>
              </a:rPr>
              <a:t>Q</a:t>
            </a:r>
            <a:r>
              <a:rPr dirty="0" smtClean="0" sz="2400" spc="155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dirty="0" smtClean="0" sz="2400" spc="5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400" spc="-45">
                <a:solidFill>
                  <a:srgbClr val="18BAD4"/>
                </a:solidFill>
                <a:latin typeface="Arial"/>
                <a:cs typeface="Arial"/>
              </a:rPr>
              <a:t>ERDA)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1789" y="2771394"/>
            <a:ext cx="1205230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">
              <a:lnSpc>
                <a:spcPct val="100000"/>
              </a:lnSpc>
            </a:pP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1400" spc="-80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ER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I</a:t>
            </a:r>
            <a:r>
              <a:rPr dirty="0" smtClean="0" sz="1400" spc="-10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D</a:t>
            </a:r>
            <a:r>
              <a:rPr dirty="0" smtClean="0" sz="1400" spc="-6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mtClean="0" sz="1400" spc="5">
                <a:solidFill>
                  <a:srgbClr val="00E0C5"/>
                </a:solidFill>
                <a:latin typeface="Arial"/>
                <a:cs typeface="Arial"/>
              </a:rPr>
              <a:t>(5:</a:t>
            </a:r>
            <a:r>
              <a:rPr dirty="0" smtClean="0" sz="1400" spc="-5">
                <a:solidFill>
                  <a:srgbClr val="00E0C5"/>
                </a:solidFill>
                <a:latin typeface="Arial"/>
                <a:cs typeface="Arial"/>
              </a:rPr>
              <a:t>5</a:t>
            </a:r>
            <a:r>
              <a:rPr dirty="0" smtClean="0" sz="1400" spc="60">
                <a:solidFill>
                  <a:srgbClr val="00E0C5"/>
                </a:solidFill>
                <a:latin typeface="Arial"/>
                <a:cs typeface="Arial"/>
              </a:rPr>
              <a:t>1</a:t>
            </a:r>
            <a:r>
              <a:rPr dirty="0" smtClean="0" sz="1400" spc="-3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dirty="0" smtClean="0" sz="1400" spc="2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dirty="0" smtClean="0" sz="1400" spc="-35" u="sng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dirty="0" smtClean="0" sz="1400" spc="-40" u="sng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dirty="0" smtClean="0" sz="1400" spc="-10" u="sng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dirty="0" smtClean="0" sz="1400" spc="-5" u="sng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dirty="0" smtClean="0" sz="1400" spc="-20" u="sng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dirty="0" smtClean="0" sz="1400" spc="25" u="sng">
                <a:solidFill>
                  <a:srgbClr val="1154CC"/>
                </a:solidFill>
                <a:latin typeface="Arial"/>
                <a:cs typeface="Arial"/>
              </a:rPr>
              <a:t>AR</a:t>
            </a:r>
            <a:r>
              <a:rPr dirty="0" smtClean="0" sz="1400" spc="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F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ENT</a:t>
            </a:r>
            <a:r>
              <a:rPr dirty="0" smtClean="0" sz="1400" spc="-85" u="sng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400" spc="-1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dirty="0" smtClean="0" sz="1400" spc="-5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EN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dirty="0" smtClean="0" sz="1400" spc="-7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4489" y="905255"/>
            <a:ext cx="6583045" cy="92201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00" spc="9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dirty="0" smtClean="0" sz="3000" spc="85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dirty="0" smtClean="0" sz="3000" spc="175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dirty="0" smtClean="0" sz="30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70">
                <a:solidFill>
                  <a:srgbClr val="18BAD4"/>
                </a:solidFill>
                <a:latin typeface="Arial"/>
                <a:cs typeface="Arial"/>
              </a:rPr>
              <a:t>Year,</a:t>
            </a:r>
            <a:r>
              <a:rPr dirty="0" smtClean="0" sz="3000" spc="-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225">
                <a:solidFill>
                  <a:srgbClr val="18BAD4"/>
                </a:solidFill>
                <a:latin typeface="Arial"/>
                <a:cs typeface="Arial"/>
              </a:rPr>
              <a:t>Month,</a:t>
            </a:r>
            <a:r>
              <a:rPr dirty="0" smtClean="0" sz="30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75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dirty="0" smtClean="0" sz="30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190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3000" spc="15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3000" spc="2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3000" spc="300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dirty="0" smtClean="0" sz="30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55">
                <a:solidFill>
                  <a:srgbClr val="18BAD4"/>
                </a:solidFill>
                <a:latin typeface="Arial"/>
                <a:cs typeface="Arial"/>
              </a:rPr>
              <a:t>(Año,</a:t>
            </a:r>
            <a:r>
              <a:rPr dirty="0" smtClean="0" sz="3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110">
                <a:solidFill>
                  <a:srgbClr val="18BAD4"/>
                </a:solidFill>
                <a:latin typeface="Arial"/>
                <a:cs typeface="Arial"/>
              </a:rPr>
              <a:t>Mes,</a:t>
            </a:r>
            <a:r>
              <a:rPr dirty="0" smtClean="0" sz="30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4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dirty="0" smtClean="0" sz="3000" spc="20">
                <a:solidFill>
                  <a:srgbClr val="18BAD4"/>
                </a:solidFill>
                <a:latin typeface="Arial"/>
                <a:cs typeface="Arial"/>
              </a:rPr>
              <a:t>í</a:t>
            </a:r>
            <a:r>
              <a:rPr dirty="0" smtClean="0" sz="3000" spc="-4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dirty="0" smtClean="0" sz="3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145">
                <a:solidFill>
                  <a:srgbClr val="18BAD4"/>
                </a:solidFill>
                <a:latin typeface="Arial"/>
                <a:cs typeface="Arial"/>
              </a:rPr>
              <a:t>Hora,</a:t>
            </a:r>
            <a:r>
              <a:rPr dirty="0" smtClean="0" sz="3000" spc="-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3000" spc="15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3000" spc="2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3000" spc="135">
                <a:solidFill>
                  <a:srgbClr val="18BAD4"/>
                </a:solidFill>
                <a:latin typeface="Arial"/>
                <a:cs typeface="Arial"/>
              </a:rPr>
              <a:t>xto)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404" y="2664460"/>
            <a:ext cx="1122045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40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VE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R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400" spc="10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VI</a:t>
            </a:r>
            <a:r>
              <a:rPr dirty="0" smtClean="0" sz="1400" spc="1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dirty="0" smtClean="0" sz="1400" spc="-6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r>
              <a:rPr dirty="0" smtClean="0" sz="1400" spc="-35">
                <a:solidFill>
                  <a:srgbClr val="1154CC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mtClean="0" sz="1400" spc="60">
                <a:solidFill>
                  <a:srgbClr val="00E0C5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3180" marR="40005" indent="-5080">
              <a:lnSpc>
                <a:spcPct val="100000"/>
              </a:lnSpc>
            </a:pPr>
            <a:r>
              <a:rPr dirty="0" smtClean="0" sz="1400" spc="5">
                <a:solidFill>
                  <a:srgbClr val="00E0C5"/>
                </a:solidFill>
                <a:latin typeface="Arial"/>
                <a:cs typeface="Arial"/>
              </a:rPr>
              <a:t>(V</a:t>
            </a:r>
            <a:r>
              <a:rPr dirty="0" smtClean="0" sz="1400" spc="-2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400" spc="40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400" spc="-3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25">
                <a:solidFill>
                  <a:srgbClr val="00E0C5"/>
                </a:solidFill>
                <a:latin typeface="Arial"/>
                <a:cs typeface="Arial"/>
              </a:rPr>
              <a:t>h</a:t>
            </a:r>
            <a:r>
              <a:rPr dirty="0" smtClean="0" sz="1400" spc="50">
                <a:solidFill>
                  <a:srgbClr val="00E0C5"/>
                </a:solidFill>
                <a:latin typeface="Arial"/>
                <a:cs typeface="Arial"/>
              </a:rPr>
              <a:t>asta</a:t>
            </a:r>
            <a:r>
              <a:rPr dirty="0" smtClean="0" sz="1400" spc="-2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400" spc="20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400" spc="2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dirty="0" smtClean="0" sz="1400" spc="55">
                <a:solidFill>
                  <a:srgbClr val="00E0C5"/>
                </a:solidFill>
                <a:latin typeface="Arial"/>
                <a:cs typeface="Arial"/>
              </a:rPr>
              <a:t>to</a:t>
            </a:r>
            <a:r>
              <a:rPr dirty="0" smtClean="0" sz="1400" spc="-4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15">
                <a:solidFill>
                  <a:srgbClr val="00E0C5"/>
                </a:solidFill>
                <a:latin typeface="Arial"/>
                <a:cs typeface="Arial"/>
              </a:rPr>
              <a:t>3:</a:t>
            </a:r>
            <a:r>
              <a:rPr dirty="0" smtClean="0" sz="1400" spc="10">
                <a:solidFill>
                  <a:srgbClr val="00E0C5"/>
                </a:solidFill>
                <a:latin typeface="Arial"/>
                <a:cs typeface="Arial"/>
              </a:rPr>
              <a:t>3</a:t>
            </a:r>
            <a:r>
              <a:rPr dirty="0" smtClean="0" sz="1400" spc="15">
                <a:solidFill>
                  <a:srgbClr val="00E0C5"/>
                </a:solidFill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25646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582795" y="2966466"/>
            <a:ext cx="1094231" cy="0"/>
          </a:xfrm>
          <a:custGeom>
            <a:avLst/>
            <a:gdLst/>
            <a:ahLst/>
            <a:cxnLst/>
            <a:rect l="l" t="t" r="r" b="b"/>
            <a:pathLst>
              <a:path w="1094231" h="0">
                <a:moveTo>
                  <a:pt x="0" y="0"/>
                </a:moveTo>
                <a:lnTo>
                  <a:pt x="1094231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70857" y="2771394"/>
            <a:ext cx="111950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35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dirty="0" smtClean="0" sz="1400" spc="-40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dirty="0" smtClean="0" sz="1400" spc="-5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dirty="0" smtClean="0" sz="1400" spc="-2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dirty="0" smtClean="0" sz="1400" spc="25">
                <a:solidFill>
                  <a:srgbClr val="1154CC"/>
                </a:solidFill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1733" y="2984754"/>
            <a:ext cx="81851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30">
                <a:solidFill>
                  <a:srgbClr val="1154CC"/>
                </a:solidFill>
                <a:latin typeface="Arial"/>
                <a:cs typeface="Arial"/>
              </a:rPr>
              <a:t>F</a:t>
            </a:r>
            <a:r>
              <a:rPr dirty="0" smtClean="0" sz="1400" spc="-30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400" spc="-30">
                <a:solidFill>
                  <a:srgbClr val="1154CC"/>
                </a:solidFill>
                <a:latin typeface="Arial"/>
                <a:cs typeface="Arial"/>
              </a:rPr>
              <a:t>ENT</a:t>
            </a:r>
            <a:r>
              <a:rPr dirty="0" smtClean="0" sz="1400" spc="-85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671" y="3179826"/>
            <a:ext cx="794003" cy="0"/>
          </a:xfrm>
          <a:custGeom>
            <a:avLst/>
            <a:gdLst/>
            <a:ahLst/>
            <a:cxnLst/>
            <a:rect l="l" t="t" r="r" b="b"/>
            <a:pathLst>
              <a:path w="794003" h="0">
                <a:moveTo>
                  <a:pt x="0" y="0"/>
                </a:moveTo>
                <a:lnTo>
                  <a:pt x="794003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012941" y="2329433"/>
            <a:ext cx="1984248" cy="1324356"/>
          </a:xfrm>
          <a:custGeom>
            <a:avLst/>
            <a:gdLst/>
            <a:ahLst/>
            <a:cxnLst/>
            <a:rect l="l" t="t" r="r" b="b"/>
            <a:pathLst>
              <a:path w="1984248" h="1324356">
                <a:moveTo>
                  <a:pt x="0" y="0"/>
                </a:moveTo>
                <a:lnTo>
                  <a:pt x="1588897" y="0"/>
                </a:lnTo>
                <a:lnTo>
                  <a:pt x="1984248" y="662178"/>
                </a:lnTo>
                <a:lnTo>
                  <a:pt x="1588897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60057" y="2664246"/>
            <a:ext cx="890269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400" spc="-1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dirty="0" smtClean="0" sz="1400" spc="-5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EN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dirty="0" smtClean="0" sz="1400" spc="-7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8098" y="2320289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19882" y="2655316"/>
            <a:ext cx="1122045" cy="6527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4"/>
              </a:rPr>
              <a:t>V</a:t>
            </a:r>
            <a:r>
              <a:rPr dirty="0" smtClean="0" sz="1400" spc="-80" u="sng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ER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5"/>
              </a:rPr>
              <a:t>V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400" spc="-10" u="sng">
                <a:solidFill>
                  <a:srgbClr val="1154CC"/>
                </a:solidFill>
                <a:latin typeface="Arial"/>
                <a:cs typeface="Arial"/>
                <a:hlinkClick r:id="rId5"/>
              </a:rPr>
              <a:t>D</a:t>
            </a:r>
            <a:r>
              <a:rPr dirty="0" smtClean="0" sz="1400" spc="-65" u="sng">
                <a:solidFill>
                  <a:srgbClr val="1154CC"/>
                </a:solidFill>
                <a:latin typeface="Arial"/>
                <a:cs typeface="Arial"/>
                <a:hlinkClick r:id="rId5"/>
              </a:rPr>
              <a:t>EO</a:t>
            </a:r>
            <a:r>
              <a:rPr dirty="0" smtClean="0" sz="1400" spc="-30">
                <a:solidFill>
                  <a:srgbClr val="1154CC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400" spc="60">
                <a:solidFill>
                  <a:srgbClr val="00E0C5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43180" marR="39370" indent="-5080">
              <a:lnSpc>
                <a:spcPct val="100000"/>
              </a:lnSpc>
            </a:pPr>
            <a:r>
              <a:rPr dirty="0" smtClean="0" sz="1400" spc="5">
                <a:solidFill>
                  <a:srgbClr val="00E0C5"/>
                </a:solidFill>
                <a:latin typeface="Arial"/>
                <a:cs typeface="Arial"/>
              </a:rPr>
              <a:t>(V</a:t>
            </a:r>
            <a:r>
              <a:rPr dirty="0" smtClean="0" sz="1400" spc="-2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400" spc="40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400" spc="-3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25">
                <a:solidFill>
                  <a:srgbClr val="00E0C5"/>
                </a:solidFill>
                <a:latin typeface="Arial"/>
                <a:cs typeface="Arial"/>
              </a:rPr>
              <a:t>h</a:t>
            </a:r>
            <a:r>
              <a:rPr dirty="0" smtClean="0" sz="1400" spc="50">
                <a:solidFill>
                  <a:srgbClr val="00E0C5"/>
                </a:solidFill>
                <a:latin typeface="Arial"/>
                <a:cs typeface="Arial"/>
              </a:rPr>
              <a:t>asta</a:t>
            </a:r>
            <a:r>
              <a:rPr dirty="0" smtClean="0" sz="1400" spc="-2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400" spc="20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400" spc="2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dirty="0" smtClean="0" sz="1400" spc="55">
                <a:solidFill>
                  <a:srgbClr val="00E0C5"/>
                </a:solidFill>
                <a:latin typeface="Arial"/>
                <a:cs typeface="Arial"/>
              </a:rPr>
              <a:t>to</a:t>
            </a:r>
            <a:r>
              <a:rPr dirty="0" smtClean="0" sz="1400" spc="-4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15">
                <a:solidFill>
                  <a:srgbClr val="00E0C5"/>
                </a:solidFill>
                <a:latin typeface="Arial"/>
                <a:cs typeface="Arial"/>
              </a:rPr>
              <a:t>6:</a:t>
            </a:r>
            <a:r>
              <a:rPr dirty="0" smtClean="0" sz="1400" spc="10">
                <a:solidFill>
                  <a:srgbClr val="00E0C5"/>
                </a:solidFill>
                <a:latin typeface="Arial"/>
                <a:cs typeface="Arial"/>
              </a:rPr>
              <a:t>1</a:t>
            </a:r>
            <a:r>
              <a:rPr dirty="0" smtClean="0" sz="1400" spc="15">
                <a:solidFill>
                  <a:srgbClr val="00E0C5"/>
                </a:solidFill>
                <a:latin typeface="Arial"/>
                <a:cs typeface="Arial"/>
              </a:rPr>
              <a:t>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188" y="3776471"/>
            <a:ext cx="1156716" cy="11887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3612" y="4098238"/>
            <a:ext cx="252095" cy="51180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829310">
              <a:lnSpc>
                <a:spcPct val="100000"/>
              </a:lnSpc>
            </a:pPr>
            <a:r>
              <a:rPr dirty="0" smtClean="0" sz="4000" spc="229">
                <a:solidFill>
                  <a:srgbClr val="18BAD4"/>
                </a:solidFill>
                <a:latin typeface="Arial"/>
                <a:cs typeface="Arial"/>
              </a:rPr>
              <a:t>Fu</a:t>
            </a:r>
            <a:r>
              <a:rPr dirty="0" smtClean="0" sz="4000" spc="204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4000" spc="210">
                <a:solidFill>
                  <a:srgbClr val="18BAD4"/>
                </a:solidFill>
                <a:latin typeface="Arial"/>
                <a:cs typeface="Arial"/>
              </a:rPr>
              <a:t>ciones</a:t>
            </a:r>
            <a:r>
              <a:rPr dirty="0" smtClean="0" sz="4000" spc="5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254">
                <a:solidFill>
                  <a:srgbClr val="18BAD4"/>
                </a:solidFill>
                <a:latin typeface="Arial"/>
                <a:cs typeface="Arial"/>
              </a:rPr>
              <a:t>condicio</a:t>
            </a:r>
            <a:r>
              <a:rPr dirty="0" smtClean="0" sz="4000" spc="29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4000" spc="65">
                <a:solidFill>
                  <a:srgbClr val="18BAD4"/>
                </a:solidFill>
                <a:latin typeface="Arial"/>
                <a:cs typeface="Arial"/>
              </a:rPr>
              <a:t>ales:</a:t>
            </a:r>
            <a:endParaRPr sz="400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</a:pPr>
            <a:r>
              <a:rPr dirty="0" smtClean="0" sz="4000" spc="-35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70">
                <a:solidFill>
                  <a:srgbClr val="18BAD4"/>
                </a:solidFill>
                <a:latin typeface="Arial"/>
                <a:cs typeface="Arial"/>
              </a:rPr>
              <a:t>AND,</a:t>
            </a:r>
            <a:r>
              <a:rPr dirty="0" smtClean="0" sz="40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60">
                <a:solidFill>
                  <a:srgbClr val="18BAD4"/>
                </a:solidFill>
                <a:latin typeface="Arial"/>
                <a:cs typeface="Arial"/>
              </a:rPr>
              <a:t>OR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11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dirty="0" smtClean="0" sz="4000" spc="-21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I,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170">
                <a:solidFill>
                  <a:srgbClr val="18BAD4"/>
                </a:solidFill>
                <a:latin typeface="Arial"/>
                <a:cs typeface="Arial"/>
              </a:rPr>
              <a:t>Y,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90">
                <a:solidFill>
                  <a:srgbClr val="18BAD4"/>
                </a:solidFill>
                <a:latin typeface="Arial"/>
                <a:cs typeface="Arial"/>
              </a:rPr>
              <a:t>O)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1789" y="2771394"/>
            <a:ext cx="1205230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">
              <a:lnSpc>
                <a:spcPct val="100000"/>
              </a:lnSpc>
            </a:pP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1400" spc="-80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ER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1400" spc="-10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dirty="0" smtClean="0" sz="1400" spc="-6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mtClean="0" sz="1400" spc="5">
                <a:solidFill>
                  <a:srgbClr val="00E0C5"/>
                </a:solidFill>
                <a:latin typeface="Arial"/>
                <a:cs typeface="Arial"/>
              </a:rPr>
              <a:t>(7:</a:t>
            </a:r>
            <a:r>
              <a:rPr dirty="0" smtClean="0" sz="1400" spc="-5">
                <a:solidFill>
                  <a:srgbClr val="00E0C5"/>
                </a:solidFill>
                <a:latin typeface="Arial"/>
                <a:cs typeface="Arial"/>
              </a:rPr>
              <a:t>3</a:t>
            </a:r>
            <a:r>
              <a:rPr dirty="0" smtClean="0" sz="1400" spc="60">
                <a:solidFill>
                  <a:srgbClr val="00E0C5"/>
                </a:solidFill>
                <a:latin typeface="Arial"/>
                <a:cs typeface="Arial"/>
              </a:rPr>
              <a:t>3</a:t>
            </a:r>
            <a:r>
              <a:rPr dirty="0" smtClean="0" sz="1400" spc="-3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dirty="0" smtClean="0" sz="1400" spc="2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dirty="0" smtClean="0" sz="1400" spc="-35" u="sng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dirty="0" smtClean="0" sz="1400" spc="-40" u="sng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dirty="0" smtClean="0" sz="1400" spc="-10" u="sng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dirty="0" smtClean="0" sz="1400" spc="-5" u="sng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dirty="0" smtClean="0" sz="1400" spc="-20" u="sng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dirty="0" smtClean="0" sz="1400" spc="25" u="sng">
                <a:solidFill>
                  <a:srgbClr val="1154CC"/>
                </a:solidFill>
                <a:latin typeface="Arial"/>
                <a:cs typeface="Arial"/>
              </a:rPr>
              <a:t>AR</a:t>
            </a:r>
            <a:r>
              <a:rPr dirty="0" smtClean="0" sz="1400" spc="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F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ENT</a:t>
            </a:r>
            <a:r>
              <a:rPr dirty="0" smtClean="0" sz="1400" spc="-85" u="sng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400" spc="-1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dirty="0" smtClean="0" sz="1400" spc="-5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EN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dirty="0" smtClean="0" sz="1400" spc="-7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829310">
              <a:lnSpc>
                <a:spcPct val="100000"/>
              </a:lnSpc>
            </a:pPr>
            <a:r>
              <a:rPr dirty="0" smtClean="0" sz="4000" spc="229">
                <a:solidFill>
                  <a:srgbClr val="18BAD4"/>
                </a:solidFill>
                <a:latin typeface="Arial"/>
                <a:cs typeface="Arial"/>
              </a:rPr>
              <a:t>Fu</a:t>
            </a:r>
            <a:r>
              <a:rPr dirty="0" smtClean="0" sz="4000" spc="204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4000" spc="254">
                <a:solidFill>
                  <a:srgbClr val="18BAD4"/>
                </a:solidFill>
                <a:latin typeface="Arial"/>
                <a:cs typeface="Arial"/>
              </a:rPr>
              <a:t>ción</a:t>
            </a:r>
            <a:r>
              <a:rPr dirty="0" smtClean="0" sz="4000" spc="5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55">
                <a:solidFill>
                  <a:srgbClr val="18BAD4"/>
                </a:solidFill>
                <a:latin typeface="Arial"/>
                <a:cs typeface="Arial"/>
              </a:rPr>
              <a:t>VLOOKUP</a:t>
            </a:r>
            <a:endParaRPr sz="400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(BUSCA</a:t>
            </a:r>
            <a:r>
              <a:rPr dirty="0" smtClean="0" sz="4000" spc="-45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4000" spc="0">
                <a:solidFill>
                  <a:srgbClr val="18BAD4"/>
                </a:solidFill>
                <a:latin typeface="Arial"/>
                <a:cs typeface="Arial"/>
              </a:rPr>
              <a:t>V)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21789" y="2771394"/>
            <a:ext cx="1205230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">
              <a:lnSpc>
                <a:spcPct val="100000"/>
              </a:lnSpc>
            </a:pP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</a:t>
            </a:r>
            <a:r>
              <a:rPr dirty="0" smtClean="0" sz="1400" spc="-80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ER</a:t>
            </a:r>
            <a:r>
              <a:rPr dirty="0" smtClean="0" sz="1400" spc="-45" u="sng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</a:t>
            </a:r>
            <a:r>
              <a:rPr dirty="0" smtClean="0" sz="1400" spc="3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I</a:t>
            </a:r>
            <a:r>
              <a:rPr dirty="0" smtClean="0" sz="1400" spc="-10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dirty="0" smtClean="0" sz="1400" spc="-65" u="sng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mtClean="0" sz="1400" spc="5">
                <a:solidFill>
                  <a:srgbClr val="00E0C5"/>
                </a:solidFill>
                <a:latin typeface="Arial"/>
                <a:cs typeface="Arial"/>
              </a:rPr>
              <a:t>(7:</a:t>
            </a:r>
            <a:r>
              <a:rPr dirty="0" smtClean="0" sz="1400" spc="-5">
                <a:solidFill>
                  <a:srgbClr val="00E0C5"/>
                </a:solidFill>
                <a:latin typeface="Arial"/>
                <a:cs typeface="Arial"/>
              </a:rPr>
              <a:t>0</a:t>
            </a:r>
            <a:r>
              <a:rPr dirty="0" smtClean="0" sz="1400" spc="60">
                <a:solidFill>
                  <a:srgbClr val="00E0C5"/>
                </a:solidFill>
                <a:latin typeface="Arial"/>
                <a:cs typeface="Arial"/>
              </a:rPr>
              <a:t>9</a:t>
            </a:r>
            <a:r>
              <a:rPr dirty="0" smtClean="0" sz="1400" spc="-35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dirty="0" smtClean="0" sz="1400" spc="2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dirty="0" smtClean="0" sz="1400" spc="-35" u="sng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dirty="0" smtClean="0" sz="1400" spc="-40" u="sng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dirty="0" smtClean="0" sz="1400" spc="-10" u="sng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dirty="0" smtClean="0" sz="1400" spc="-5" u="sng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dirty="0" smtClean="0" sz="1400" spc="-20" u="sng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dirty="0" smtClean="0" sz="1400" spc="25" u="sng">
                <a:solidFill>
                  <a:srgbClr val="1154CC"/>
                </a:solidFill>
                <a:latin typeface="Arial"/>
                <a:cs typeface="Arial"/>
              </a:rPr>
              <a:t>AR</a:t>
            </a:r>
            <a:r>
              <a:rPr dirty="0" smtClean="0" sz="1400" spc="1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F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400" spc="-30" u="sng">
                <a:solidFill>
                  <a:srgbClr val="1154CC"/>
                </a:solidFill>
                <a:latin typeface="Arial"/>
                <a:cs typeface="Arial"/>
              </a:rPr>
              <a:t>ENT</a:t>
            </a:r>
            <a:r>
              <a:rPr dirty="0" smtClean="0" sz="1400" spc="-85" u="sng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400" spc="-1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dirty="0" smtClean="0" sz="1400" spc="-5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-40">
                <a:solidFill>
                  <a:srgbClr val="3192E0"/>
                </a:solidFill>
                <a:latin typeface="Arial"/>
                <a:cs typeface="Arial"/>
              </a:rPr>
              <a:t>EN</a:t>
            </a:r>
            <a:r>
              <a:rPr dirty="0" smtClean="0" sz="1400" spc="-2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dirty="0" smtClean="0" sz="1400" spc="35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dirty="0" smtClean="0" sz="1400" spc="-7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829310">
              <a:lnSpc>
                <a:spcPts val="4740"/>
              </a:lnSpc>
            </a:pPr>
            <a:r>
              <a:rPr dirty="0" smtClean="0" sz="4000" spc="210">
                <a:solidFill>
                  <a:srgbClr val="18BAD4"/>
                </a:solidFill>
                <a:latin typeface="Arial"/>
                <a:cs typeface="Arial"/>
              </a:rPr>
              <a:t>Referencias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1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13763" y="1960626"/>
            <a:ext cx="6160135" cy="27533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44450">
              <a:lnSpc>
                <a:spcPct val="100000"/>
              </a:lnSpc>
            </a:pPr>
            <a:r>
              <a:rPr dirty="0" smtClean="0" sz="2000" spc="85">
                <a:solidFill>
                  <a:srgbClr val="18BAD4"/>
                </a:solidFill>
                <a:latin typeface="Arial"/>
                <a:cs typeface="Arial"/>
              </a:rPr>
              <a:t>Tec</a:t>
            </a:r>
            <a:r>
              <a:rPr dirty="0" smtClean="0" sz="2000" spc="9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2000" spc="80">
                <a:solidFill>
                  <a:srgbClr val="18BAD4"/>
                </a:solidFill>
                <a:latin typeface="Arial"/>
                <a:cs typeface="Arial"/>
              </a:rPr>
              <a:t>olo</a:t>
            </a:r>
            <a:r>
              <a:rPr dirty="0" smtClean="0" sz="2000" spc="40">
                <a:solidFill>
                  <a:srgbClr val="18BAD4"/>
                </a:solidFill>
                <a:latin typeface="Arial"/>
                <a:cs typeface="Arial"/>
              </a:rPr>
              <a:t>gí</a:t>
            </a:r>
            <a:r>
              <a:rPr dirty="0" smtClean="0" sz="2000" spc="6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2000" spc="11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20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75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2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6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dirty="0" smtClean="0" sz="2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9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000" spc="25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2000" spc="190">
                <a:solidFill>
                  <a:srgbClr val="18BAD4"/>
                </a:solidFill>
                <a:latin typeface="Arial"/>
                <a:cs typeface="Arial"/>
              </a:rPr>
              <a:t>form</a:t>
            </a:r>
            <a:r>
              <a:rPr dirty="0" smtClean="0" sz="2000" spc="21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2000" spc="105">
                <a:solidFill>
                  <a:srgbClr val="18BAD4"/>
                </a:solidFill>
                <a:latin typeface="Arial"/>
                <a:cs typeface="Arial"/>
              </a:rPr>
              <a:t>ci</a:t>
            </a:r>
            <a:r>
              <a:rPr dirty="0" smtClean="0" sz="2000" spc="140">
                <a:solidFill>
                  <a:srgbClr val="18BAD4"/>
                </a:solidFill>
                <a:latin typeface="Arial"/>
                <a:cs typeface="Arial"/>
              </a:rPr>
              <a:t>ón</a:t>
            </a:r>
            <a:r>
              <a:rPr dirty="0" smtClean="0" sz="2000" spc="-3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130">
                <a:solidFill>
                  <a:srgbClr val="18BAD4"/>
                </a:solidFill>
                <a:latin typeface="Arial"/>
                <a:cs typeface="Arial"/>
              </a:rPr>
              <a:t>Apl</a:t>
            </a:r>
            <a:r>
              <a:rPr dirty="0" smtClean="0" sz="2000" spc="6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000" spc="6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2000" spc="7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2000" spc="85">
                <a:solidFill>
                  <a:srgbClr val="18BAD4"/>
                </a:solidFill>
                <a:latin typeface="Arial"/>
                <a:cs typeface="Arial"/>
              </a:rPr>
              <a:t>da</a:t>
            </a:r>
            <a:r>
              <a:rPr dirty="0" smtClean="0" sz="2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3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2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85">
                <a:solidFill>
                  <a:srgbClr val="18BAD4"/>
                </a:solidFill>
                <a:latin typeface="Arial"/>
                <a:cs typeface="Arial"/>
              </a:rPr>
              <a:t>los</a:t>
            </a:r>
            <a:r>
              <a:rPr dirty="0" smtClean="0" sz="2000" spc="5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12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2000" spc="12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2000" spc="114">
                <a:solidFill>
                  <a:srgbClr val="18BAD4"/>
                </a:solidFill>
                <a:latin typeface="Arial"/>
                <a:cs typeface="Arial"/>
              </a:rPr>
              <a:t>goc</a:t>
            </a:r>
            <a:r>
              <a:rPr dirty="0" smtClean="0" sz="2000" spc="5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000" spc="80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dirty="0" smtClean="0" sz="2000" spc="4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20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https:</a:t>
            </a:r>
            <a:r>
              <a:rPr dirty="0" smtClean="0" sz="2000" spc="14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dirty="0" smtClean="0" sz="2000" spc="33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dirty="0" smtClean="0" sz="2000" spc="27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i</a:t>
            </a:r>
            <a:r>
              <a:rPr dirty="0" smtClean="0" sz="2000" spc="14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</a:t>
            </a:r>
            <a:r>
              <a:rPr dirty="0" smtClean="0" sz="2000" spc="27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u</a:t>
            </a:r>
            <a:r>
              <a:rPr dirty="0" smtClean="0" sz="2000" spc="21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</a:t>
            </a:r>
            <a:r>
              <a:rPr dirty="0" smtClean="0" sz="2000" spc="6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</a:t>
            </a:r>
            <a:r>
              <a:rPr dirty="0" smtClean="0" sz="2000" spc="6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s</a:t>
            </a:r>
            <a:r>
              <a:rPr dirty="0" smtClean="0" sz="2000" spc="6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.appl</a:t>
            </a:r>
            <a:r>
              <a:rPr dirty="0" smtClean="0" sz="2000" spc="204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e.com/mx</a:t>
            </a:r>
            <a:r>
              <a:rPr dirty="0" smtClean="0" sz="2000" spc="9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dirty="0" smtClean="0" sz="2000" spc="19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book/</a:t>
            </a:r>
            <a:r>
              <a:rPr dirty="0" smtClean="0" sz="2000" spc="10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</a:t>
            </a:r>
            <a:r>
              <a:rPr dirty="0" smtClean="0" sz="2000" spc="5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</a:t>
            </a:r>
            <a:r>
              <a:rPr dirty="0" smtClean="0" sz="2000" spc="5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c</a:t>
            </a:r>
            <a:r>
              <a:rPr dirty="0" smtClean="0" sz="2000" spc="21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</a:t>
            </a:r>
            <a:r>
              <a:rPr dirty="0" smtClean="0" sz="2000" spc="8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olo</a:t>
            </a:r>
            <a:r>
              <a:rPr dirty="0" smtClean="0" sz="2000" spc="7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gi</a:t>
            </a:r>
            <a:r>
              <a:rPr dirty="0" smtClean="0" sz="2000" spc="10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2000" spc="12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s</a:t>
            </a:r>
            <a:r>
              <a:rPr dirty="0" smtClean="0" sz="2000" spc="47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-</a:t>
            </a:r>
            <a:r>
              <a:rPr dirty="0" smtClean="0" sz="2000" spc="40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2000" spc="3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l</a:t>
            </a:r>
            <a:r>
              <a:rPr dirty="0" smtClean="0" sz="2000" spc="9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2000" spc="48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-</a:t>
            </a:r>
            <a:r>
              <a:rPr dirty="0" smtClean="0" sz="2000" spc="9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i</a:t>
            </a:r>
            <a:r>
              <a:rPr dirty="0" smtClean="0" sz="2000" spc="24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</a:t>
            </a:r>
            <a:r>
              <a:rPr dirty="0" smtClean="0" sz="2000" spc="19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form</a:t>
            </a:r>
            <a:r>
              <a:rPr dirty="0" smtClean="0" sz="2000" spc="21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2000" spc="10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ci</a:t>
            </a:r>
            <a:r>
              <a:rPr dirty="0" smtClean="0" sz="2000" spc="15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on/id94</a:t>
            </a:r>
            <a:r>
              <a:rPr dirty="0" smtClean="0" sz="2000" spc="16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3</a:t>
            </a:r>
            <a:r>
              <a:rPr dirty="0" smtClean="0" sz="2000" spc="-9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079</a:t>
            </a:r>
            <a:r>
              <a:rPr dirty="0" smtClean="0" sz="2000" spc="-10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1</a:t>
            </a:r>
            <a:r>
              <a:rPr dirty="0" smtClean="0" sz="2000" spc="7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9</a:t>
            </a:r>
            <a:r>
              <a:rPr dirty="0" smtClean="0" sz="2000" spc="8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9</a:t>
            </a:r>
            <a:r>
              <a:rPr dirty="0" smtClean="0" sz="2000" spc="8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?</a:t>
            </a:r>
            <a:r>
              <a:rPr dirty="0" smtClean="0" sz="2000" spc="120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m</a:t>
            </a:r>
            <a:r>
              <a:rPr dirty="0" smtClean="0" sz="2000" spc="-6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t=</a:t>
            </a:r>
            <a:r>
              <a:rPr dirty="0" smtClean="0" sz="2000" spc="-9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1</a:t>
            </a:r>
            <a:r>
              <a:rPr dirty="0" smtClean="0" sz="2000" spc="-425" u="heavy">
                <a:solidFill>
                  <a:srgbClr val="1154CC"/>
                </a:solidFill>
                <a:latin typeface="Arial"/>
                <a:cs typeface="Arial"/>
                <a:hlinkClick r:id="rId4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85"/>
              </a:spcBef>
            </a:pPr>
            <a:endParaRPr sz="1300"/>
          </a:p>
          <a:p>
            <a:pPr marL="12700" marR="12700">
              <a:lnSpc>
                <a:spcPct val="100200"/>
              </a:lnSpc>
            </a:pPr>
            <a:r>
              <a:rPr dirty="0" smtClean="0" sz="2000" spc="2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2000" spc="25">
                <a:solidFill>
                  <a:srgbClr val="18BAD4"/>
                </a:solidFill>
                <a:latin typeface="Arial"/>
                <a:cs typeface="Arial"/>
              </a:rPr>
              <a:t>x</a:t>
            </a:r>
            <a:r>
              <a:rPr dirty="0" smtClean="0" sz="2000" spc="5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2000" spc="6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2000" spc="85">
                <a:solidFill>
                  <a:srgbClr val="18BAD4"/>
                </a:solidFill>
                <a:latin typeface="Arial"/>
                <a:cs typeface="Arial"/>
              </a:rPr>
              <a:t>l</a:t>
            </a:r>
            <a:r>
              <a:rPr dirty="0" smtClean="0" sz="20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225">
                <a:solidFill>
                  <a:srgbClr val="18BAD4"/>
                </a:solidFill>
                <a:latin typeface="Arial"/>
                <a:cs typeface="Arial"/>
              </a:rPr>
              <a:t>for</a:t>
            </a:r>
            <a:r>
              <a:rPr dirty="0" smtClean="0" sz="2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120">
                <a:solidFill>
                  <a:srgbClr val="18BAD4"/>
                </a:solidFill>
                <a:latin typeface="Arial"/>
                <a:cs typeface="Arial"/>
              </a:rPr>
              <a:t>W</a:t>
            </a:r>
            <a:r>
              <a:rPr dirty="0" smtClean="0" sz="2000" spc="9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000" spc="2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2000" spc="155">
                <a:solidFill>
                  <a:srgbClr val="18BAD4"/>
                </a:solidFill>
                <a:latin typeface="Arial"/>
                <a:cs typeface="Arial"/>
              </a:rPr>
              <a:t>do</a:t>
            </a:r>
            <a:r>
              <a:rPr dirty="0" smtClean="0" sz="2000" spc="190">
                <a:solidFill>
                  <a:srgbClr val="18BAD4"/>
                </a:solidFill>
                <a:latin typeface="Arial"/>
                <a:cs typeface="Arial"/>
              </a:rPr>
              <a:t>w</a:t>
            </a:r>
            <a:r>
              <a:rPr dirty="0" smtClean="0" sz="2000" spc="11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2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24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2000" spc="135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2000" spc="23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2000" spc="9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000" spc="2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2000" spc="9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000" spc="2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2000" spc="100">
                <a:solidFill>
                  <a:srgbClr val="18BAD4"/>
                </a:solidFill>
                <a:latin typeface="Arial"/>
                <a:cs typeface="Arial"/>
              </a:rPr>
              <a:t>g</a:t>
            </a:r>
            <a:r>
              <a:rPr dirty="0" smtClean="0" sz="2000" spc="5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000" spc="20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https:</a:t>
            </a:r>
            <a:r>
              <a:rPr dirty="0" smtClean="0" sz="2000" spc="14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/</a:t>
            </a:r>
            <a:r>
              <a:rPr dirty="0" smtClean="0" sz="2000" spc="21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/</a:t>
            </a:r>
            <a:r>
              <a:rPr dirty="0" smtClean="0" sz="2000" spc="39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2000" spc="17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u</a:t>
            </a:r>
            <a:r>
              <a:rPr dirty="0" smtClean="0" sz="2000" spc="18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ppo</a:t>
            </a:r>
            <a:r>
              <a:rPr dirty="0" smtClean="0" sz="2000" spc="114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r</a:t>
            </a:r>
            <a:r>
              <a:rPr dirty="0" smtClean="0" sz="2000" spc="8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t</a:t>
            </a:r>
            <a:r>
              <a:rPr dirty="0" smtClean="0" sz="2000" spc="7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.</a:t>
            </a:r>
            <a:r>
              <a:rPr dirty="0" smtClean="0" sz="2000" spc="15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offi</a:t>
            </a:r>
            <a:r>
              <a:rPr dirty="0" smtClean="0" sz="2000" spc="22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2000" spc="13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e.com/en</a:t>
            </a:r>
            <a:r>
              <a:rPr dirty="0" smtClean="0" sz="2000" spc="4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17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u</a:t>
            </a:r>
            <a:r>
              <a:rPr dirty="0" smtClean="0" sz="2000" spc="3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2000" spc="22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/</a:t>
            </a:r>
            <a:r>
              <a:rPr dirty="0" smtClean="0" sz="2000" spc="2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2000" spc="26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rt</a:t>
            </a:r>
            <a:r>
              <a:rPr dirty="0" smtClean="0" sz="2000" spc="1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2000" spc="9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cl</a:t>
            </a:r>
            <a:r>
              <a:rPr dirty="0" smtClean="0" sz="2000" spc="13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e/exce</a:t>
            </a:r>
            <a:r>
              <a:rPr dirty="0" smtClean="0" sz="2000" spc="6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l</a:t>
            </a:r>
            <a:r>
              <a:rPr dirty="0" smtClean="0" sz="2000" spc="47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40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2000" spc="22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for</a:t>
            </a:r>
            <a:r>
              <a:rPr dirty="0" smtClean="0" sz="2000" spc="4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17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window</a:t>
            </a:r>
            <a:r>
              <a:rPr dirty="0" smtClean="0" sz="2000" spc="16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2000" spc="4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17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trainin</a:t>
            </a:r>
            <a:r>
              <a:rPr dirty="0" smtClean="0" sz="2000" spc="23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g</a:t>
            </a:r>
            <a:r>
              <a:rPr dirty="0" smtClean="0" sz="2000" spc="4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7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9</a:t>
            </a:r>
            <a:r>
              <a:rPr dirty="0" smtClean="0" sz="2000" spc="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b</a:t>
            </a:r>
            <a:r>
              <a:rPr dirty="0" smtClean="0" sz="2000" spc="10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2000" spc="11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0</a:t>
            </a:r>
            <a:r>
              <a:rPr dirty="0" smtClean="0" sz="2000" spc="114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5</a:t>
            </a:r>
            <a:r>
              <a:rPr dirty="0" smtClean="0" sz="2000" spc="12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39</a:t>
            </a:r>
            <a:r>
              <a:rPr dirty="0" smtClean="0" sz="2000" spc="11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0</a:t>
            </a:r>
            <a:r>
              <a:rPr dirty="0" smtClean="0" sz="2000" spc="4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4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2000" spc="4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9</a:t>
            </a:r>
            <a:r>
              <a:rPr dirty="0" smtClean="0" sz="2000" spc="3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4</a:t>
            </a:r>
            <a:r>
              <a:rPr dirty="0" smtClean="0" sz="2000" spc="9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2000" spc="4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3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4</a:t>
            </a:r>
            <a:r>
              <a:rPr dirty="0" smtClean="0" sz="2000" spc="5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6</a:t>
            </a:r>
            <a:r>
              <a:rPr dirty="0" smtClean="0" sz="2000" spc="6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2000" spc="26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f</a:t>
            </a:r>
            <a:r>
              <a:rPr dirty="0" smtClean="0" sz="2000" spc="47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40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2000" spc="3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2000" spc="4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5</a:t>
            </a:r>
            <a:r>
              <a:rPr dirty="0" smtClean="0" sz="2000" spc="8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b</a:t>
            </a:r>
            <a:r>
              <a:rPr dirty="0" smtClean="0" sz="2000" spc="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3</a:t>
            </a:r>
            <a:r>
              <a:rPr dirty="0" smtClean="0" sz="2000" spc="48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dirty="0" smtClean="0" sz="2000" spc="4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d7c2</a:t>
            </a:r>
            <a:r>
              <a:rPr dirty="0" smtClean="0" sz="2000" spc="3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2</a:t>
            </a:r>
            <a:r>
              <a:rPr dirty="0" smtClean="0" sz="2000" spc="12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f69</a:t>
            </a:r>
            <a:r>
              <a:rPr dirty="0" smtClean="0" sz="2000" spc="145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9</a:t>
            </a:r>
            <a:r>
              <a:rPr dirty="0" smtClean="0" sz="2000" spc="120" u="heavy">
                <a:solidFill>
                  <a:srgbClr val="6611CC"/>
                </a:solidFill>
                <a:latin typeface="Arial"/>
                <a:cs typeface="Arial"/>
                <a:hlinkClick r:id="rId5"/>
              </a:rPr>
              <a:t>0bb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JFR</dc:creator>
  <dcterms:created xsi:type="dcterms:W3CDTF">2019-11-19T11:43:25Z</dcterms:created>
  <dcterms:modified xsi:type="dcterms:W3CDTF">2019-11-19T11:43:25Z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