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9435" cy="5180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3335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algn="just" marL="12700" marR="3591560">
              <a:lnSpc>
                <a:spcPct val="100000"/>
              </a:lnSpc>
            </a:pP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9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.1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 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/>
          </a:p>
          <a:p>
            <a:pPr algn="just" marL="12700" marR="16510">
              <a:lnSpc>
                <a:spcPct val="109700"/>
              </a:lnSpc>
            </a:pP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ro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“Da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3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”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2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arar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2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le</a:t>
            </a:r>
            <a:r>
              <a:rPr dirty="0" smtClean="0" sz="1200" spc="-20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20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ya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él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10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ver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 </a:t>
            </a:r>
            <a:r>
              <a:rPr dirty="0" smtClean="0" sz="1200" spc="10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vel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ad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 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ayu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6"/>
              </a:spcBef>
            </a:pPr>
            <a:endParaRPr sz="750"/>
          </a:p>
          <a:p>
            <a:pPr algn="just" marL="12700" marR="17780">
              <a:lnSpc>
                <a:spcPct val="110200"/>
              </a:lnSpc>
            </a:pP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 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rve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é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et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é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ya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ma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rt</a:t>
            </a:r>
            <a:r>
              <a:rPr dirty="0" smtClean="0" sz="1200" spc="-2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al.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tas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ami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imi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iti</a:t>
            </a:r>
            <a:r>
              <a:rPr dirty="0" smtClean="0" sz="1200" spc="-20">
                <a:latin typeface="Calibri"/>
                <a:cs typeface="Calibri"/>
              </a:rPr>
              <a:t>v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mi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ri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ro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algn="just" marL="12700" marR="17145">
              <a:lnSpc>
                <a:spcPct val="109800"/>
              </a:lnSpc>
            </a:pPr>
            <a:r>
              <a:rPr dirty="0" smtClean="0" sz="1200" spc="-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través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ro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10">
                <a:latin typeface="Calibri"/>
                <a:cs typeface="Calibri"/>
              </a:rPr>
              <a:t> tam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é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ay</a:t>
            </a:r>
            <a:r>
              <a:rPr dirty="0" smtClean="0" sz="1200" spc="-1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-1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través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el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o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etivos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traté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1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-1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ya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-1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14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</a:t>
            </a:r>
            <a:r>
              <a:rPr dirty="0" smtClean="0" sz="1200" spc="-12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-1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éle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e: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“</a:t>
            </a:r>
            <a:r>
              <a:rPr dirty="0" smtClean="0" sz="1200" spc="-10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lar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2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 mejorar”.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0"/>
              </a:spcBef>
            </a:pPr>
            <a:endParaRPr sz="800"/>
          </a:p>
          <a:p>
            <a:pPr algn="just" marL="12700" marR="12700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xi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ten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var</a:t>
            </a:r>
            <a:r>
              <a:rPr dirty="0" smtClean="0" sz="1200" spc="-5">
                <a:latin typeface="Calibri"/>
                <a:cs typeface="Calibri"/>
              </a:rPr>
              <a:t>ias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mi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tas</a:t>
            </a:r>
            <a:r>
              <a:rPr dirty="0" smtClean="0" sz="1200" spc="-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6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mo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25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3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én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42"/>
              </a:spcBef>
            </a:pPr>
            <a:endParaRPr sz="900"/>
          </a:p>
          <a:p>
            <a:pPr algn="just" marL="12700" marR="3401060">
              <a:lnSpc>
                <a:spcPct val="100000"/>
              </a:lnSpc>
            </a:pP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st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 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ú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w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0"/>
              </a:spcBef>
            </a:pPr>
            <a:endParaRPr sz="800"/>
          </a:p>
          <a:p>
            <a:pPr algn="just" marL="12700" marR="15240" indent="35560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Para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iza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werP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40"/>
              </a:spcBef>
            </a:pPr>
            <a:endParaRPr sz="900"/>
          </a:p>
          <a:p>
            <a:pPr algn="just" marL="12700" marR="3049905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135" y="5727852"/>
            <a:ext cx="5143246" cy="3371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43245" cy="2263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778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algn="just" marL="12700" marR="3791585">
              <a:lnSpc>
                <a:spcPct val="100000"/>
              </a:lnSpc>
            </a:pPr>
            <a:r>
              <a:rPr dirty="0" smtClean="0" sz="1200" b="1">
                <a:solidFill>
                  <a:srgbClr val="4471C4"/>
                </a:solidFill>
                <a:latin typeface="Calibri"/>
                <a:cs typeface="Calibri"/>
              </a:rPr>
              <a:t>¿C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m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cio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b</a:t>
            </a:r>
            <a:r>
              <a:rPr dirty="0" smtClean="0" sz="1200" spc="-2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s?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/>
          </a:p>
          <a:p>
            <a:pPr algn="just" marL="12700" marR="16510">
              <a:lnSpc>
                <a:spcPct val="109700"/>
              </a:lnSpc>
            </a:pPr>
            <a:r>
              <a:rPr dirty="0" smtClean="0" sz="1200" spc="-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mi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ll</a:t>
            </a:r>
            <a:r>
              <a:rPr dirty="0" smtClean="0" sz="1200" spc="-10">
                <a:latin typeface="Calibri"/>
                <a:cs typeface="Calibri"/>
              </a:rPr>
              <a:t>eva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5">
                <a:latin typeface="Calibri"/>
                <a:cs typeface="Calibri"/>
              </a:rPr>
              <a:t>ú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al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zó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te: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J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 la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tes</a:t>
            </a:r>
            <a:r>
              <a:rPr dirty="0" smtClean="0" sz="1200" spc="114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ver</a:t>
            </a:r>
            <a:r>
              <a:rPr dirty="0" smtClean="0" sz="1200" spc="1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12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-20">
                <a:latin typeface="Calibri"/>
                <a:cs typeface="Calibri"/>
              </a:rPr>
              <a:t>0</a:t>
            </a: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114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1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35">
                <a:latin typeface="Calibri"/>
                <a:cs typeface="Calibri"/>
              </a:rPr>
              <a:t> </a:t>
            </a:r>
            <a:r>
              <a:rPr dirty="0" smtClean="0" sz="1200" spc="6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il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5">
                <a:latin typeface="Calibri"/>
                <a:cs typeface="Calibri"/>
              </a:rPr>
              <a:t>ría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2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ría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6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3"/>
              </a:spcBef>
            </a:pPr>
            <a:endParaRPr sz="750"/>
          </a:p>
          <a:p>
            <a:pPr algn="just" marL="12700" marR="12700">
              <a:lnSpc>
                <a:spcPct val="110400"/>
              </a:lnSpc>
            </a:pPr>
            <a:r>
              <a:rPr dirty="0" smtClean="0" sz="1200">
                <a:latin typeface="Calibri"/>
                <a:cs typeface="Calibri"/>
              </a:rPr>
              <a:t>Ca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5">
                <a:latin typeface="Calibri"/>
                <a:cs typeface="Calibri"/>
              </a:rPr>
              <a:t>ve,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ú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r,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eti</a:t>
            </a:r>
            <a:r>
              <a:rPr dirty="0" smtClean="0" sz="1200" spc="8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y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va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. 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lla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ervir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-10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 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lla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ia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ú</a:t>
            </a:r>
            <a:r>
              <a:rPr dirty="0" smtClean="0" sz="1200" spc="-10">
                <a:latin typeface="Calibri"/>
                <a:cs typeface="Calibri"/>
              </a:rPr>
              <a:t>mer</a:t>
            </a:r>
            <a:r>
              <a:rPr dirty="0" smtClean="0" sz="1200" spc="-1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4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5510529"/>
            <a:ext cx="5641340" cy="907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198745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algn="just" marL="12700" marR="12700">
              <a:lnSpc>
                <a:spcPct val="109800"/>
              </a:lnSpc>
            </a:pPr>
            <a:r>
              <a:rPr dirty="0" smtClean="0" sz="1200" spc="-10">
                <a:latin typeface="Calibri"/>
                <a:cs typeface="Calibri"/>
              </a:rPr>
              <a:t>Para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ma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el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tá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et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egar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ma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ú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117" y="8767762"/>
            <a:ext cx="45529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135" y="2811779"/>
            <a:ext cx="4390009" cy="2585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80135" y="6525259"/>
            <a:ext cx="5247132" cy="2128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2797175"/>
            <a:ext cx="5643245" cy="33235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4471C4"/>
                </a:solidFill>
                <a:latin typeface="Calibri"/>
                <a:cs typeface="Calibri"/>
              </a:rPr>
              <a:t>¿C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ó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m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 c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r 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j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í</a:t>
            </a:r>
            <a:r>
              <a:rPr dirty="0" smtClean="0" sz="1200" spc="1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2"/>
              </a:spcBef>
            </a:pPr>
            <a:endParaRPr sz="750"/>
          </a:p>
          <a:p>
            <a:pPr algn="just" marL="240665" marR="17145">
              <a:lnSpc>
                <a:spcPct val="110400"/>
              </a:lnSpc>
            </a:pPr>
            <a:r>
              <a:rPr dirty="0" smtClean="0" sz="1200" spc="-5">
                <a:latin typeface="Calibri"/>
                <a:cs typeface="Calibri"/>
              </a:rPr>
              <a:t>“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rma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atos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ía.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-1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atos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aís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rte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iza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5">
                <a:latin typeface="Calibri"/>
                <a:cs typeface="Calibri"/>
              </a:rPr>
              <a:t>.</a:t>
            </a:r>
            <a:r>
              <a:rPr dirty="0" smtClean="0" sz="1200" spc="-5">
                <a:latin typeface="Calibri"/>
                <a:cs typeface="Calibri"/>
              </a:rPr>
              <a:t>”</a:t>
            </a:r>
            <a:r>
              <a:rPr dirty="0" smtClean="0" sz="700" spc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9"/>
              </a:spcBef>
            </a:pPr>
            <a:endParaRPr sz="750"/>
          </a:p>
          <a:p>
            <a:pPr algn="just" marL="240665" marR="17780">
              <a:lnSpc>
                <a:spcPct val="109800"/>
              </a:lnSpc>
            </a:pPr>
            <a:r>
              <a:rPr dirty="0" smtClean="0" sz="1200" spc="-5">
                <a:latin typeface="Calibri"/>
                <a:cs typeface="Calibri"/>
              </a:rPr>
              <a:t>“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6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3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 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ámi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V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w.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mo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eto</a:t>
            </a:r>
            <a:r>
              <a:rPr dirty="0" smtClean="0" sz="1200" spc="-5">
                <a:latin typeface="Calibri"/>
                <a:cs typeface="Calibri"/>
              </a:rPr>
              <a:t> en</a:t>
            </a:r>
            <a:r>
              <a:rPr dirty="0" smtClean="0" sz="1200" spc="-5">
                <a:latin typeface="Calibri"/>
                <a:cs typeface="Calibri"/>
              </a:rPr>
              <a:t>  </a:t>
            </a:r>
            <a:r>
              <a:rPr dirty="0" smtClean="0" sz="1200" spc="-10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 </a:t>
            </a:r>
            <a:r>
              <a:rPr dirty="0" smtClean="0" sz="1200" spc="-114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5">
                <a:latin typeface="Calibri"/>
                <a:cs typeface="Calibri"/>
              </a:rPr>
              <a:t>  </a:t>
            </a:r>
            <a:r>
              <a:rPr dirty="0" smtClean="0" sz="1200" spc="-114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 </a:t>
            </a:r>
            <a:r>
              <a:rPr dirty="0" smtClean="0" sz="1200" spc="-114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-10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as 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ías 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ili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n  </a:t>
            </a:r>
            <a:r>
              <a:rPr dirty="0" smtClean="0" sz="1200" spc="-1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  </a:t>
            </a:r>
            <a:r>
              <a:rPr dirty="0" smtClean="0" sz="1200" spc="-9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 </a:t>
            </a:r>
            <a:r>
              <a:rPr dirty="0" smtClean="0" sz="1200" spc="-10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ari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 </a:t>
            </a:r>
            <a:r>
              <a:rPr dirty="0" smtClean="0" sz="1200" spc="-1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  </a:t>
            </a:r>
            <a:r>
              <a:rPr dirty="0" smtClean="0" sz="1200" spc="-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 </a:t>
            </a:r>
            <a:r>
              <a:rPr dirty="0" smtClean="0" sz="1200" spc="-10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ami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tas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atos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al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ámi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7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“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700" spc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0"/>
              </a:spcBef>
            </a:pPr>
            <a:endParaRPr sz="800"/>
          </a:p>
          <a:p>
            <a:pPr algn="just" marL="240665" marR="17780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10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el 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al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q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(Catego</a:t>
            </a:r>
            <a:r>
              <a:rPr dirty="0" smtClean="0" sz="1200" spc="-10">
                <a:latin typeface="Calibri"/>
                <a:cs typeface="Calibri"/>
              </a:rPr>
              <a:t>ri</a:t>
            </a:r>
            <a:r>
              <a:rPr dirty="0" smtClean="0" sz="1200" spc="1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ria).</a:t>
            </a:r>
            <a:r>
              <a:rPr dirty="0" smtClean="0" sz="1200" spc="-4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F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milia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ilia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mes</a:t>
            </a:r>
            <a:r>
              <a:rPr dirty="0" smtClean="0" sz="1200" spc="-4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algn="just" marL="240665" marR="12700">
              <a:lnSpc>
                <a:spcPct val="109800"/>
              </a:lnSpc>
            </a:pPr>
            <a:r>
              <a:rPr dirty="0" smtClean="0" sz="1200">
                <a:latin typeface="Calibri"/>
                <a:cs typeface="Calibri"/>
              </a:rPr>
              <a:t>Cam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9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6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en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vam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ñ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Pe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ia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3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ere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–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Cre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Jer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653" y="7992744"/>
            <a:ext cx="45529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135" y="1202182"/>
            <a:ext cx="5180965" cy="148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308735" y="6225540"/>
            <a:ext cx="5610224" cy="1647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7325" y="441959"/>
            <a:ext cx="16764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4323969"/>
            <a:ext cx="5631815" cy="706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0665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3"/>
              </a:spcBef>
            </a:pPr>
            <a:endParaRPr sz="800"/>
          </a:p>
          <a:p>
            <a:pPr marL="12700" marR="12700">
              <a:lnSpc>
                <a:spcPct val="109700"/>
              </a:lnSpc>
            </a:pP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liz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ya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tro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ñ</a:t>
            </a:r>
            <a:r>
              <a:rPr dirty="0" smtClean="0" sz="1200" spc="1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Pe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2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117" y="7017004"/>
            <a:ext cx="45529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8735" y="899794"/>
            <a:ext cx="5610224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80135" y="5136260"/>
            <a:ext cx="2552700" cy="176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ef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1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iza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8094385"/>
            <a:ext cx="5641975" cy="4216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riz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2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rte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ere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erva</a:t>
            </a:r>
            <a:r>
              <a:rPr dirty="0" smtClean="0" sz="1200" spc="10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135" y="1504569"/>
            <a:ext cx="5454903" cy="3176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80135" y="4803140"/>
            <a:ext cx="5577840" cy="3199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10547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/>
          </a:p>
          <a:p>
            <a:pPr algn="just" marL="12700" marR="13970">
              <a:lnSpc>
                <a:spcPct val="109800"/>
              </a:lnSpc>
            </a:pP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vez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1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egme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tiem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mi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il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854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/>
          </a:p>
          <a:p>
            <a:pPr marL="12700" marR="18415">
              <a:lnSpc>
                <a:spcPct val="109800"/>
              </a:lnSpc>
            </a:pPr>
            <a:r>
              <a:rPr dirty="0" smtClean="0" sz="1200" spc="-20">
                <a:latin typeface="Calibri"/>
                <a:cs typeface="Calibri"/>
              </a:rPr>
              <a:t>2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CO</a:t>
            </a:r>
            <a:r>
              <a:rPr dirty="0" smtClean="0" sz="1200" spc="-15">
                <a:latin typeface="Calibri"/>
                <a:cs typeface="Calibri"/>
              </a:rPr>
              <a:t>M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 en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5119410"/>
            <a:ext cx="5634990" cy="4216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9700"/>
              </a:lnSpc>
            </a:pPr>
            <a:r>
              <a:rPr dirty="0" smtClean="0" sz="1200" spc="-20">
                <a:latin typeface="Calibri"/>
                <a:cs typeface="Calibri"/>
              </a:rPr>
              <a:t>3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7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rP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2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-5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117" y="8160384"/>
            <a:ext cx="37973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135" y="1402969"/>
            <a:ext cx="5612129" cy="3623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80135" y="5646420"/>
            <a:ext cx="5612129" cy="2403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200" spc="-20">
                <a:latin typeface="Calibri"/>
                <a:cs typeface="Calibri"/>
              </a:rPr>
              <a:t>4</a:t>
            </a:r>
            <a:r>
              <a:rPr dirty="0" smtClean="0" sz="1200" spc="0">
                <a:latin typeface="Calibri"/>
                <a:cs typeface="Calibri"/>
              </a:rPr>
              <a:t>.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5">
                <a:latin typeface="Calibri"/>
                <a:cs typeface="Calibri"/>
              </a:rPr>
              <a:t>y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tá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3198748"/>
            <a:ext cx="5641975" cy="2212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27431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algn="just" marL="12700" marR="22860">
              <a:lnSpc>
                <a:spcPct val="109800"/>
              </a:lnSpc>
            </a:pP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y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sea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tro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7"/>
              </a:spcBef>
            </a:pPr>
            <a:endParaRPr sz="750"/>
          </a:p>
          <a:p>
            <a:pPr algn="just" marL="12700" marR="12700">
              <a:lnSpc>
                <a:spcPct val="109800"/>
              </a:lnSpc>
            </a:pP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:</a:t>
            </a:r>
            <a:r>
              <a:rPr dirty="0" smtClean="0" sz="1200" spc="-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</a:t>
            </a:r>
            <a:r>
              <a:rPr dirty="0" smtClean="0" sz="1200" spc="-5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-5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st</a:t>
            </a:r>
            <a:r>
              <a:rPr dirty="0" smtClean="0" sz="1200" spc="25" b="1">
                <a:solidFill>
                  <a:srgbClr val="2E5395"/>
                </a:solidFill>
                <a:latin typeface="Calibri"/>
                <a:cs typeface="Calibri"/>
              </a:rPr>
              <a:t>é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:</a:t>
            </a:r>
            <a:r>
              <a:rPr dirty="0" smtClean="0" sz="1200" spc="-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-7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it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tos,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s,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ó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y</a:t>
            </a:r>
            <a:r>
              <a:rPr dirty="0" smtClean="0" sz="1200" spc="-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3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 ca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1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,</a:t>
            </a:r>
            <a:r>
              <a:rPr dirty="0" smtClean="0" sz="1200" spc="9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8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á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r>
              <a:rPr dirty="0" smtClean="0" sz="1200" spc="10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á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tre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10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fe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tes</a:t>
            </a:r>
            <a:r>
              <a:rPr dirty="0" smtClean="0" sz="1200" spc="10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j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ista</a:t>
            </a:r>
            <a:r>
              <a:rPr dirty="0" smtClean="0" sz="1200" spc="7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ú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,</a:t>
            </a:r>
            <a:r>
              <a:rPr dirty="0" smtClean="0" sz="1200" spc="5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6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7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6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ses</a:t>
            </a:r>
            <a:r>
              <a:rPr dirty="0" smtClean="0" sz="1200" spc="6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30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6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cam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ll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,</a:t>
            </a:r>
            <a:r>
              <a:rPr dirty="0" smtClean="0" sz="1200" spc="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sta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ct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fe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tes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j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y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tom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</a:t>
            </a:r>
            <a:r>
              <a:rPr dirty="0" smtClean="0" sz="1200" spc="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3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r>
              <a:rPr dirty="0" smtClean="0" sz="1200" spc="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to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st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1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.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1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1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,</a:t>
            </a:r>
            <a:r>
              <a:rPr dirty="0" smtClean="0" sz="1200" spc="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t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tes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817" y="5521959"/>
            <a:ext cx="5612828" cy="0"/>
          </a:xfrm>
          <a:custGeom>
            <a:avLst/>
            <a:gdLst/>
            <a:ahLst/>
            <a:cxnLst/>
            <a:rect l="l" t="t" r="r" b="b"/>
            <a:pathLst>
              <a:path w="5612828" h="0">
                <a:moveTo>
                  <a:pt x="0" y="0"/>
                </a:moveTo>
                <a:lnTo>
                  <a:pt x="5612828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82357" y="5525770"/>
            <a:ext cx="0" cy="2179954"/>
          </a:xfrm>
          <a:custGeom>
            <a:avLst/>
            <a:gdLst/>
            <a:ahLst/>
            <a:cxnLst/>
            <a:rect l="l" t="t" r="r" b="b"/>
            <a:pathLst>
              <a:path w="0" h="2179954">
                <a:moveTo>
                  <a:pt x="0" y="0"/>
                </a:moveTo>
                <a:lnTo>
                  <a:pt x="0" y="217995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79817" y="7708265"/>
            <a:ext cx="5612828" cy="0"/>
          </a:xfrm>
          <a:custGeom>
            <a:avLst/>
            <a:gdLst/>
            <a:ahLst/>
            <a:cxnLst/>
            <a:rect l="l" t="t" r="r" b="b"/>
            <a:pathLst>
              <a:path w="5612828" h="0">
                <a:moveTo>
                  <a:pt x="0" y="0"/>
                </a:moveTo>
                <a:lnTo>
                  <a:pt x="561282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862070" y="5525770"/>
            <a:ext cx="0" cy="2179954"/>
          </a:xfrm>
          <a:custGeom>
            <a:avLst/>
            <a:gdLst/>
            <a:ahLst/>
            <a:cxnLst/>
            <a:rect l="l" t="t" r="r" b="b"/>
            <a:pathLst>
              <a:path w="0" h="2179954">
                <a:moveTo>
                  <a:pt x="0" y="0"/>
                </a:moveTo>
                <a:lnTo>
                  <a:pt x="0" y="217995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690106" y="5525770"/>
            <a:ext cx="0" cy="2179954"/>
          </a:xfrm>
          <a:custGeom>
            <a:avLst/>
            <a:gdLst/>
            <a:ahLst/>
            <a:cxnLst/>
            <a:rect l="l" t="t" r="r" b="b"/>
            <a:pathLst>
              <a:path w="0" h="2179954">
                <a:moveTo>
                  <a:pt x="0" y="0"/>
                </a:moveTo>
                <a:lnTo>
                  <a:pt x="0" y="217995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080135" y="1202182"/>
            <a:ext cx="5610224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51889" y="5523229"/>
            <a:ext cx="2694305" cy="2180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379" y="5523179"/>
            <a:ext cx="2746375" cy="1219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817" y="903224"/>
            <a:ext cx="5612828" cy="0"/>
          </a:xfrm>
          <a:custGeom>
            <a:avLst/>
            <a:gdLst/>
            <a:ahLst/>
            <a:cxnLst/>
            <a:rect l="l" t="t" r="r" b="b"/>
            <a:pathLst>
              <a:path w="5612828" h="0">
                <a:moveTo>
                  <a:pt x="0" y="0"/>
                </a:moveTo>
                <a:lnTo>
                  <a:pt x="5612828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082357" y="907033"/>
            <a:ext cx="0" cy="2075560"/>
          </a:xfrm>
          <a:custGeom>
            <a:avLst/>
            <a:gdLst/>
            <a:ahLst/>
            <a:cxnLst/>
            <a:rect l="l" t="t" r="r" b="b"/>
            <a:pathLst>
              <a:path w="0" h="2075560">
                <a:moveTo>
                  <a:pt x="0" y="0"/>
                </a:moveTo>
                <a:lnTo>
                  <a:pt x="0" y="20755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79817" y="2985135"/>
            <a:ext cx="5612828" cy="0"/>
          </a:xfrm>
          <a:custGeom>
            <a:avLst/>
            <a:gdLst/>
            <a:ahLst/>
            <a:cxnLst/>
            <a:rect l="l" t="t" r="r" b="b"/>
            <a:pathLst>
              <a:path w="5612828" h="0">
                <a:moveTo>
                  <a:pt x="0" y="0"/>
                </a:moveTo>
                <a:lnTo>
                  <a:pt x="5612828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862070" y="907033"/>
            <a:ext cx="0" cy="2075560"/>
          </a:xfrm>
          <a:custGeom>
            <a:avLst/>
            <a:gdLst/>
            <a:ahLst/>
            <a:cxnLst/>
            <a:rect l="l" t="t" r="r" b="b"/>
            <a:pathLst>
              <a:path w="0" h="2075560">
                <a:moveTo>
                  <a:pt x="0" y="0"/>
                </a:moveTo>
                <a:lnTo>
                  <a:pt x="0" y="20755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690106" y="907033"/>
            <a:ext cx="0" cy="2075560"/>
          </a:xfrm>
          <a:custGeom>
            <a:avLst/>
            <a:gdLst/>
            <a:ahLst/>
            <a:cxnLst/>
            <a:rect l="l" t="t" r="r" b="b"/>
            <a:pathLst>
              <a:path w="0" h="2075560">
                <a:moveTo>
                  <a:pt x="0" y="0"/>
                </a:moveTo>
                <a:lnTo>
                  <a:pt x="0" y="20755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5653" y="3285235"/>
            <a:ext cx="429006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117" y="5970523"/>
            <a:ext cx="5637530" cy="9067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/>
          </a:p>
          <a:p>
            <a:pPr algn="just" marL="469900" marR="12700" indent="-229235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2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l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12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1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12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mi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12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4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2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werP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vo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–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rí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var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1889" y="906780"/>
            <a:ext cx="2510155" cy="2075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379" y="906780"/>
            <a:ext cx="2702560" cy="148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80135" y="3594100"/>
            <a:ext cx="5610224" cy="2257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3747515"/>
            <a:ext cx="5454650" cy="1006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4699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240665" marR="12700" indent="-228600">
              <a:lnSpc>
                <a:spcPts val="1580"/>
              </a:lnSpc>
              <a:spcBef>
                <a:spcPts val="75"/>
              </a:spcBef>
            </a:pPr>
            <a:r>
              <a:rPr dirty="0" smtClean="0" sz="1200" spc="-10">
                <a:latin typeface="Calibri"/>
                <a:cs typeface="Calibri"/>
              </a:rPr>
              <a:t>3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iá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ex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r,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5">
                <a:latin typeface="Calibri"/>
                <a:cs typeface="Calibri"/>
              </a:rPr>
              <a:t>v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ex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(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15">
                <a:latin typeface="Calibri"/>
                <a:cs typeface="Calibri"/>
              </a:rPr>
              <a:t>o</a:t>
            </a:r>
            <a:r>
              <a:rPr dirty="0" smtClean="0" sz="1200" spc="-4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1</a:t>
            </a:r>
            <a:r>
              <a:rPr dirty="0" smtClean="0" sz="1200" spc="-2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vero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tiva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ro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ri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a.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 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ter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rta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2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653" y="6658991"/>
            <a:ext cx="5404485" cy="7061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9"/>
              </a:spcBef>
            </a:pPr>
            <a:endParaRPr sz="750"/>
          </a:p>
          <a:p>
            <a:pPr marL="241300" marR="12700" indent="-229235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4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 las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-15">
                <a:latin typeface="Calibri"/>
                <a:cs typeface="Calibri"/>
              </a:rPr>
              <a:t>á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.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4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335" y="899794"/>
            <a:ext cx="5577840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308735" y="4756784"/>
            <a:ext cx="4503674" cy="178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53" y="5810250"/>
            <a:ext cx="5400675" cy="6858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 marL="241300" marR="12700" indent="-229235">
              <a:lnSpc>
                <a:spcPct val="106900"/>
              </a:lnSpc>
            </a:pPr>
            <a:r>
              <a:rPr dirty="0" smtClean="0" sz="1200" spc="-10">
                <a:latin typeface="Calibri"/>
                <a:cs typeface="Calibri"/>
              </a:rPr>
              <a:t>5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20">
                <a:latin typeface="Calibri"/>
                <a:cs typeface="Calibri"/>
              </a:rPr>
              <a:t>d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be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c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z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gu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mu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on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ya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r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ng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8735" y="899794"/>
            <a:ext cx="4447667" cy="479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53" y="4494148"/>
            <a:ext cx="5404485" cy="6858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 marL="241300" marR="12700" indent="-229235">
              <a:lnSpc>
                <a:spcPct val="106900"/>
              </a:lnSpc>
            </a:pPr>
            <a:r>
              <a:rPr dirty="0" smtClean="0" sz="1200" spc="-10">
                <a:latin typeface="Calibri"/>
                <a:cs typeface="Calibri"/>
              </a:rPr>
              <a:t>6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gu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mu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do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de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de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hoj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y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gun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h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pu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20">
                <a:latin typeface="Calibri"/>
                <a:cs typeface="Calibri"/>
              </a:rPr>
              <a:t>ú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653" y="8572245"/>
            <a:ext cx="2268220" cy="50545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)</a:t>
            </a:r>
            <a:r>
              <a:rPr dirty="0" smtClean="0" sz="1200" spc="-5">
                <a:latin typeface="Calibri"/>
                <a:cs typeface="Calibri"/>
              </a:rPr>
              <a:t>  </a:t>
            </a:r>
            <a:r>
              <a:rPr dirty="0" smtClean="0" sz="1200" spc="-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Per</a:t>
            </a:r>
            <a:r>
              <a:rPr dirty="0" smtClean="0" sz="1200" spc="-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8735" y="899794"/>
            <a:ext cx="3276473" cy="3484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308735" y="5285740"/>
            <a:ext cx="5257799" cy="3274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653" y="441959"/>
            <a:ext cx="5409565" cy="20605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/>
          </a:p>
          <a:p>
            <a:pPr marL="241300" marR="12700" indent="-229235">
              <a:lnSpc>
                <a:spcPct val="109800"/>
              </a:lnSpc>
              <a:buFont typeface="Calibri"/>
              <a:buAutoNum type="alphaUcParenR" startAt="2"/>
              <a:tabLst>
                <a:tab pos="241300" algn="l"/>
              </a:tabLst>
            </a:pPr>
            <a:r>
              <a:rPr dirty="0" smtClean="0" sz="1200" spc="-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rra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</a:t>
            </a:r>
            <a:r>
              <a:rPr dirty="0" smtClean="0" sz="1200" spc="-2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las </a:t>
            </a:r>
            <a:r>
              <a:rPr dirty="0" smtClean="0" sz="1200" spc="-9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-8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4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 </a:t>
            </a:r>
            <a:r>
              <a:rPr dirty="0" smtClean="0" sz="1200" spc="-10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eva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0"/>
              </a:spcBef>
              <a:buFont typeface="Calibri"/>
              <a:buAutoNum type="alphaUcParenR" startAt="2"/>
              <a:tabLst>
                <a:tab pos="241300" algn="l"/>
              </a:tabLst>
            </a:pP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ev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á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241300" marR="13335" indent="-229235">
              <a:lnSpc>
                <a:spcPts val="1580"/>
              </a:lnSpc>
              <a:spcBef>
                <a:spcPts val="75"/>
              </a:spcBef>
              <a:buFont typeface="Calibri"/>
              <a:buAutoNum type="alphaUcParenR" startAt="2"/>
              <a:tabLst>
                <a:tab pos="241300" algn="l"/>
              </a:tabLst>
            </a:pPr>
            <a:r>
              <a:rPr dirty="0" smtClean="0" sz="1200" spc="-10">
                <a:latin typeface="Calibri"/>
                <a:cs typeface="Calibri"/>
              </a:rPr>
              <a:t>Per</a:t>
            </a:r>
            <a:r>
              <a:rPr dirty="0" smtClean="0" sz="1200" spc="-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5">
                <a:latin typeface="Calibri"/>
                <a:cs typeface="Calibri"/>
              </a:rPr>
              <a:t>et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ma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4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las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las 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0">
                <a:latin typeface="Calibri"/>
                <a:cs typeface="Calibri"/>
              </a:rPr>
              <a:t>as.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7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4471C4"/>
                </a:solidFill>
                <a:latin typeface="Calibri"/>
                <a:cs typeface="Calibri"/>
              </a:rPr>
              <a:t>¿C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m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h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cá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s?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53" y="6897623"/>
            <a:ext cx="5406390" cy="1410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43"/>
              </a:spcBef>
            </a:pPr>
            <a:endParaRPr sz="900"/>
          </a:p>
          <a:p>
            <a:pPr marL="241300" indent="-229235">
              <a:lnSpc>
                <a:spcPct val="100000"/>
              </a:lnSpc>
              <a:buFont typeface="Calibri"/>
              <a:buAutoNum type="arabicParenR"/>
              <a:tabLst>
                <a:tab pos="241300" algn="l"/>
              </a:tabLst>
            </a:pP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lí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á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endParaRPr sz="1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0"/>
              </a:spcBef>
              <a:buFont typeface="Calibri"/>
              <a:buAutoNum type="arabicParenR"/>
              <a:tabLst>
                <a:tab pos="241300" algn="l"/>
              </a:tabLst>
            </a:pP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241300" marR="12700" indent="-229235">
              <a:lnSpc>
                <a:spcPct val="109700"/>
              </a:lnSpc>
              <a:buFont typeface="Calibri"/>
              <a:buAutoNum type="arabicParenR"/>
              <a:tabLst>
                <a:tab pos="241300" algn="l"/>
              </a:tabLst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0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=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err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[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]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8735" y="2611120"/>
            <a:ext cx="4409694" cy="4176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7719" y="8413749"/>
          <a:ext cx="5388737" cy="578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395"/>
                <a:gridCol w="2718816"/>
              </a:tblGrid>
              <a:tr h="19303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ó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Cál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la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507">
                <a:tc>
                  <a:txBody>
                    <a:bodyPr/>
                    <a:lstStyle/>
                    <a:p>
                      <a:pPr marL="65405" marR="67945">
                        <a:lnSpc>
                          <a:spcPct val="1014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Cal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la </a:t>
                      </a:r>
                      <a:r>
                        <a:rPr dirty="0" smtClean="0" sz="12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tas </a:t>
                      </a:r>
                      <a:r>
                        <a:rPr dirty="0" smtClean="0" sz="1200" spc="-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lti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re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tar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Pre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117" y="2139355"/>
            <a:ext cx="5636895" cy="6223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9700"/>
              </a:lnSpc>
            </a:pP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r,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v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ú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ú</a:t>
            </a:r>
            <a:r>
              <a:rPr dirty="0" smtClean="0" sz="1200" spc="0">
                <a:latin typeface="Calibri"/>
                <a:cs typeface="Calibri"/>
              </a:rPr>
              <a:t>lti</a:t>
            </a:r>
            <a:r>
              <a:rPr dirty="0" smtClean="0" sz="1200" spc="-2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tit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“</a:t>
            </a:r>
            <a:r>
              <a:rPr dirty="0" smtClean="0" sz="1200" spc="-2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”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0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e.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I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2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T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117" y="8236584"/>
            <a:ext cx="45529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0135" y="2867914"/>
            <a:ext cx="5600699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7719" y="898778"/>
          <a:ext cx="5388737" cy="961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395"/>
                <a:gridCol w="2718816"/>
              </a:tblGrid>
              <a:tr h="19304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Pre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io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IVA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Pre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3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xtrae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ñ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erta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=Y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Cam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xtrae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Cam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317">
                <a:tc>
                  <a:txBody>
                    <a:bodyPr/>
                    <a:lstStyle/>
                    <a:p>
                      <a:pPr marL="65405" marR="67945">
                        <a:lnSpc>
                          <a:spcPct val="101499"/>
                        </a:lnSpc>
                      </a:pP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 </a:t>
                      </a:r>
                      <a:r>
                        <a:rPr dirty="0" smtClean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é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mtClean="0" sz="1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mtClean="0" sz="1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ad </a:t>
                      </a:r>
                      <a:r>
                        <a:rPr dirty="0" smtClean="0" sz="1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ál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=(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Pre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)*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xi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ia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CPU</dc:creator>
  <dcterms:created xsi:type="dcterms:W3CDTF">2019-11-19T11:45:45Z</dcterms:created>
  <dcterms:modified xsi:type="dcterms:W3CDTF">2019-11-19T11:45:45Z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2019-11-19T00:00:00Z</vt:filetime>
  </property>
</Properties>
</file>