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0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95" r:id="rId4"/>
    <p:sldId id="258" r:id="rId5"/>
    <p:sldId id="259" r:id="rId6"/>
    <p:sldId id="260" r:id="rId7"/>
    <p:sldId id="287" r:id="rId8"/>
    <p:sldId id="264" r:id="rId9"/>
    <p:sldId id="290" r:id="rId10"/>
    <p:sldId id="291" r:id="rId11"/>
    <p:sldId id="292" r:id="rId12"/>
    <p:sldId id="293" r:id="rId13"/>
    <p:sldId id="294" r:id="rId14"/>
    <p:sldId id="288" r:id="rId15"/>
    <p:sldId id="312" r:id="rId16"/>
    <p:sldId id="313" r:id="rId17"/>
    <p:sldId id="314" r:id="rId18"/>
    <p:sldId id="289" r:id="rId19"/>
    <p:sldId id="273" r:id="rId20"/>
    <p:sldId id="274" r:id="rId21"/>
    <p:sldId id="277" r:id="rId22"/>
    <p:sldId id="315" r:id="rId23"/>
    <p:sldId id="282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gif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algoritmos, programas y lenguaje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420457" y="4668277"/>
            <a:ext cx="1667293" cy="1161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 del 2019</a:t>
            </a:r>
            <a:endParaRPr sz="16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571184" y="334962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5: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185" y="573184"/>
            <a:ext cx="7707629" cy="7101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Ejemplo de Programa en Python</a:t>
            </a:r>
          </a:p>
        </p:txBody>
      </p:sp>
      <p:sp>
        <p:nvSpPr>
          <p:cNvPr id="39" name="object 39"/>
          <p:cNvSpPr/>
          <p:nvPr/>
        </p:nvSpPr>
        <p:spPr>
          <a:xfrm>
            <a:off x="2473573" y="1556792"/>
            <a:ext cx="6120680" cy="455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9200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87025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99022"/>
            <a:ext cx="6858000" cy="853677"/>
          </a:xfrm>
          <a:custGeom>
            <a:avLst/>
            <a:gdLst/>
            <a:ahLst/>
            <a:cxnLst/>
            <a:rect l="l" t="t" r="r" b="b"/>
            <a:pathLst>
              <a:path w="9144000" h="1138236">
                <a:moveTo>
                  <a:pt x="0" y="1138236"/>
                </a:moveTo>
                <a:lnTo>
                  <a:pt x="9144000" y="1138236"/>
                </a:lnTo>
                <a:lnTo>
                  <a:pt x="9144000" y="0"/>
                </a:lnTo>
                <a:lnTo>
                  <a:pt x="0" y="0"/>
                </a:lnTo>
                <a:lnTo>
                  <a:pt x="0" y="1138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43000" y="946821"/>
            <a:ext cx="7632859" cy="85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ómo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solucionar problemas?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6812" y="2860073"/>
            <a:ext cx="1926669" cy="1491578"/>
          </a:xfrm>
          <a:custGeom>
            <a:avLst/>
            <a:gdLst/>
            <a:ahLst/>
            <a:cxnLst/>
            <a:rect l="l" t="t" r="r" b="b"/>
            <a:pathLst>
              <a:path w="2568892" h="1988770">
                <a:moveTo>
                  <a:pt x="1648221" y="0"/>
                </a:moveTo>
                <a:lnTo>
                  <a:pt x="0" y="1273042"/>
                </a:lnTo>
                <a:lnTo>
                  <a:pt x="1162437" y="1988770"/>
                </a:lnTo>
                <a:lnTo>
                  <a:pt x="2568892" y="775813"/>
                </a:lnTo>
                <a:lnTo>
                  <a:pt x="1648221" y="0"/>
                </a:lnTo>
                <a:close/>
              </a:path>
            </a:pathLst>
          </a:custGeom>
          <a:solidFill>
            <a:srgbClr val="FFFAE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6219" y="4187741"/>
            <a:ext cx="2617184" cy="400652"/>
          </a:xfrm>
          <a:custGeom>
            <a:avLst/>
            <a:gdLst/>
            <a:ahLst/>
            <a:cxnLst/>
            <a:rect l="l" t="t" r="r" b="b"/>
            <a:pathLst>
              <a:path w="3489579" h="534202">
                <a:moveTo>
                  <a:pt x="1781223" y="12713"/>
                </a:moveTo>
                <a:lnTo>
                  <a:pt x="1470071" y="12713"/>
                </a:lnTo>
                <a:lnTo>
                  <a:pt x="1191347" y="28895"/>
                </a:lnTo>
                <a:lnTo>
                  <a:pt x="943829" y="61290"/>
                </a:lnTo>
                <a:lnTo>
                  <a:pt x="611863" y="139918"/>
                </a:lnTo>
                <a:lnTo>
                  <a:pt x="0" y="534202"/>
                </a:lnTo>
                <a:lnTo>
                  <a:pt x="219763" y="471755"/>
                </a:lnTo>
                <a:lnTo>
                  <a:pt x="584109" y="426642"/>
                </a:lnTo>
                <a:lnTo>
                  <a:pt x="906777" y="402374"/>
                </a:lnTo>
                <a:lnTo>
                  <a:pt x="3296912" y="402374"/>
                </a:lnTo>
                <a:lnTo>
                  <a:pt x="3489579" y="357261"/>
                </a:lnTo>
                <a:lnTo>
                  <a:pt x="3119183" y="49731"/>
                </a:lnTo>
                <a:lnTo>
                  <a:pt x="2528402" y="49731"/>
                </a:lnTo>
                <a:lnTo>
                  <a:pt x="2152507" y="36986"/>
                </a:lnTo>
                <a:lnTo>
                  <a:pt x="1781223" y="12713"/>
                </a:lnTo>
                <a:close/>
              </a:path>
              <a:path w="3489579" h="534202">
                <a:moveTo>
                  <a:pt x="3296912" y="402374"/>
                </a:moveTo>
                <a:lnTo>
                  <a:pt x="1175157" y="402374"/>
                </a:lnTo>
                <a:lnTo>
                  <a:pt x="1872579" y="468288"/>
                </a:lnTo>
                <a:lnTo>
                  <a:pt x="2162915" y="479844"/>
                </a:lnTo>
                <a:lnTo>
                  <a:pt x="2516854" y="479844"/>
                </a:lnTo>
                <a:lnTo>
                  <a:pt x="2860337" y="471755"/>
                </a:lnTo>
                <a:lnTo>
                  <a:pt x="3134483" y="439355"/>
                </a:lnTo>
                <a:lnTo>
                  <a:pt x="3296912" y="402374"/>
                </a:lnTo>
                <a:close/>
              </a:path>
              <a:path w="3489579" h="534202">
                <a:moveTo>
                  <a:pt x="3059285" y="0"/>
                </a:moveTo>
                <a:lnTo>
                  <a:pt x="2892747" y="32363"/>
                </a:lnTo>
                <a:lnTo>
                  <a:pt x="2528402" y="49731"/>
                </a:lnTo>
                <a:lnTo>
                  <a:pt x="3119183" y="49731"/>
                </a:lnTo>
                <a:lnTo>
                  <a:pt x="3059285" y="0"/>
                </a:lnTo>
                <a:close/>
              </a:path>
            </a:pathLst>
          </a:custGeom>
          <a:solidFill>
            <a:srgbClr val="BAD9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323571" y="2930752"/>
            <a:ext cx="2045474" cy="160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90288" y="2903592"/>
            <a:ext cx="1627325" cy="1676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91401" y="2328386"/>
            <a:ext cx="1961198" cy="277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pc="-19" dirty="0">
                <a:latin typeface="Verdana"/>
                <a:cs typeface="Verdana"/>
              </a:rPr>
              <a:t>A</a:t>
            </a:r>
            <a:r>
              <a:rPr spc="-11" dirty="0">
                <a:latin typeface="Verdana"/>
                <a:cs typeface="Verdana"/>
              </a:rPr>
              <a:t>n</a:t>
            </a:r>
            <a:r>
              <a:rPr spc="-4" dirty="0">
                <a:latin typeface="Verdana"/>
                <a:cs typeface="Verdana"/>
              </a:rPr>
              <a:t>á</a:t>
            </a:r>
            <a:r>
              <a:rPr spc="4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1" dirty="0">
                <a:latin typeface="Verdana"/>
                <a:cs typeface="Verdana"/>
              </a:rPr>
              <a:t>sis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y</a:t>
            </a:r>
            <a:r>
              <a:rPr spc="8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Di</a:t>
            </a:r>
            <a:r>
              <a:rPr spc="-11" dirty="0">
                <a:latin typeface="Verdana"/>
                <a:cs typeface="Verdana"/>
              </a:rPr>
              <a:t>s</a:t>
            </a:r>
            <a:r>
              <a:rPr spc="-19" dirty="0">
                <a:latin typeface="Verdana"/>
                <a:cs typeface="Verdana"/>
              </a:rPr>
              <a:t>e</a:t>
            </a:r>
            <a:r>
              <a:rPr spc="-11" dirty="0">
                <a:latin typeface="Verdana"/>
                <a:cs typeface="Verdana"/>
              </a:rPr>
              <a:t>ño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72616" y="7672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2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1" y="1844824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84" y="53804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671484" y="1585237"/>
            <a:ext cx="6320963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55681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13" y="1083469"/>
            <a:ext cx="7313612" cy="857250"/>
          </a:xfrm>
          <a:custGeom>
            <a:avLst/>
            <a:gdLst/>
            <a:ahLst/>
            <a:cxnLst/>
            <a:rect l="l" t="t" r="r" b="b"/>
            <a:pathLst>
              <a:path w="9751482" h="1143000">
                <a:moveTo>
                  <a:pt x="0" y="1143000"/>
                </a:moveTo>
                <a:lnTo>
                  <a:pt x="9751482" y="1143000"/>
                </a:lnTo>
                <a:lnTo>
                  <a:pt x="975148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96168" y="645149"/>
            <a:ext cx="6366767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olución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de problemas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5029200"/>
            <a:ext cx="1277541" cy="53340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002154" y="5062727"/>
            <a:ext cx="1151573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4" dirty="0">
                <a:latin typeface="Verdana"/>
                <a:cs typeface="Verdana"/>
              </a:rPr>
              <a:t>En</a:t>
            </a:r>
            <a:r>
              <a:rPr sz="1500" spc="-11" dirty="0">
                <a:latin typeface="Verdana"/>
                <a:cs typeface="Verdana"/>
              </a:rPr>
              <a:t>te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dirty="0">
                <a:latin typeface="Verdana"/>
                <a:cs typeface="Verdana"/>
              </a:rPr>
              <a:t>d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spc="-4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</a:t>
            </a:r>
            <a:r>
              <a:rPr sz="1500" spc="-15" dirty="0">
                <a:latin typeface="Verdana"/>
                <a:cs typeface="Verdana"/>
              </a:rPr>
              <a:t>ro</a:t>
            </a:r>
            <a:r>
              <a:rPr sz="1500" dirty="0">
                <a:latin typeface="Verdana"/>
                <a:cs typeface="Verdana"/>
              </a:rPr>
              <a:t>bl</a:t>
            </a:r>
            <a:r>
              <a:rPr sz="1500" spc="-15" dirty="0">
                <a:latin typeface="Verdana"/>
                <a:cs typeface="Verdana"/>
              </a:rPr>
              <a:t>ema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439" y="3049597"/>
            <a:ext cx="1796227" cy="17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617760" y="2785052"/>
            <a:ext cx="1698271" cy="213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926197" y="3187314"/>
            <a:ext cx="988234" cy="1026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43650" y="3755898"/>
            <a:ext cx="1143000" cy="710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76725" y="5029200"/>
            <a:ext cx="1152525" cy="53340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4335780" y="5062727"/>
            <a:ext cx="1026795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19" dirty="0">
                <a:latin typeface="Verdana"/>
                <a:cs typeface="Verdana"/>
              </a:rPr>
              <a:t>D</a:t>
            </a:r>
            <a:r>
              <a:rPr sz="1500" spc="-8" dirty="0">
                <a:latin typeface="Verdana"/>
                <a:cs typeface="Verdana"/>
              </a:rPr>
              <a:t>i</a:t>
            </a:r>
            <a:r>
              <a:rPr sz="1500" spc="-15" dirty="0">
                <a:latin typeface="Verdana"/>
                <a:cs typeface="Verdana"/>
              </a:rPr>
              <a:t>seña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dirty="0">
                <a:latin typeface="Verdana"/>
                <a:cs typeface="Verdana"/>
              </a:rPr>
              <a:t>la</a:t>
            </a:r>
            <a:r>
              <a:rPr sz="1500" spc="-8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so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u</a:t>
            </a:r>
            <a:r>
              <a:rPr sz="1500" spc="-15" dirty="0">
                <a:latin typeface="Verdana"/>
                <a:cs typeface="Verdana"/>
              </a:rPr>
              <a:t>c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4" dirty="0">
                <a:latin typeface="Verdana"/>
                <a:cs typeface="Verdana"/>
              </a:rPr>
              <a:t>ó</a:t>
            </a:r>
            <a:r>
              <a:rPr sz="1500" spc="-11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51" y="5029200"/>
            <a:ext cx="1069181" cy="53340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631305" y="5062727"/>
            <a:ext cx="876300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/>
            <a:r>
              <a:rPr sz="1500" spc="-19" dirty="0">
                <a:latin typeface="Verdana"/>
                <a:cs typeface="Verdana"/>
              </a:rPr>
              <a:t>P</a:t>
            </a:r>
            <a:r>
              <a:rPr sz="1500" spc="-11" dirty="0">
                <a:latin typeface="Verdana"/>
                <a:cs typeface="Verdana"/>
              </a:rPr>
              <a:t>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dirty="0">
                <a:latin typeface="Verdana"/>
                <a:cs typeface="Verdana"/>
              </a:rPr>
              <a:t>b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8" dirty="0">
                <a:latin typeface="Verdana"/>
                <a:cs typeface="Verdana"/>
              </a:rPr>
              <a:t>r 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 di</a:t>
            </a:r>
            <a:r>
              <a:rPr sz="1500" spc="-15" dirty="0">
                <a:latin typeface="Verdana"/>
                <a:cs typeface="Verdana"/>
              </a:rPr>
              <a:t>señ</a:t>
            </a:r>
            <a:r>
              <a:rPr sz="1500" spc="-11" dirty="0">
                <a:latin typeface="Verdana"/>
                <a:cs typeface="Verdana"/>
              </a:rPr>
              <a:t>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2" y="1580769"/>
            <a:ext cx="5797295" cy="891539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56684" y="1700808"/>
            <a:ext cx="7351375" cy="4092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3863" indent="-414338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y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413"/>
              </a:lnSpc>
              <a:spcBef>
                <a:spcPts val="26"/>
              </a:spcBef>
              <a:buClr>
                <a:srgbClr val="9BAFB5"/>
              </a:buClr>
              <a:buFont typeface="Gill Sans MT"/>
              <a:buAutoNum type="arabicPeriod"/>
            </a:pP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5" dirty="0">
                <a:solidFill>
                  <a:srgbClr val="262626"/>
                </a:solidFill>
                <a:cs typeface="Gill Sans MT"/>
              </a:rPr>
              <a:t>As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ha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Ide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ntifi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5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:</a:t>
            </a: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dirty="0">
                <a:solidFill>
                  <a:srgbClr val="262626"/>
                </a:solidFill>
                <a:cs typeface="Gill Sans MT"/>
              </a:rPr>
              <a:t>Re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a,</a:t>
            </a:r>
            <a:endParaRPr sz="2000" dirty="0">
              <a:cs typeface="Gill Sans MT"/>
            </a:endParaRPr>
          </a:p>
          <a:p>
            <a:pPr lvl="1">
              <a:lnSpc>
                <a:spcPts val="45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30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23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pa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a,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21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v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pe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al u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53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Ha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a.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8" dirty="0">
                <a:solidFill>
                  <a:srgbClr val="262626"/>
                </a:solidFill>
                <a:cs typeface="Gill Sans MT"/>
              </a:rPr>
              <a:t>In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og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789E065-4190-442E-8487-98851F10BC1C}"/>
              </a:ext>
            </a:extLst>
          </p:cNvPr>
          <p:cNvSpPr txBox="1"/>
          <p:nvPr/>
        </p:nvSpPr>
        <p:spPr>
          <a:xfrm>
            <a:off x="827584" y="526408"/>
            <a:ext cx="7783423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Entender o analizar el problema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835</Words>
  <Application>Microsoft Office PowerPoint</Application>
  <PresentationFormat>Presentación en pantalla (4:3)</PresentationFormat>
  <Paragraphs>141</Paragraphs>
  <Slides>23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Dom Casual</vt:lpstr>
      <vt:lpstr>Gill Sans MT</vt:lpstr>
      <vt:lpstr>Verdana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44</cp:revision>
  <dcterms:created xsi:type="dcterms:W3CDTF">2013-06-11T22:32:36Z</dcterms:created>
  <dcterms:modified xsi:type="dcterms:W3CDTF">2019-08-16T15:22:41Z</dcterms:modified>
</cp:coreProperties>
</file>