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0213" y="31750"/>
            <a:ext cx="5443572" cy="6475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383" y="1408048"/>
            <a:ext cx="8315232" cy="34554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4e.com/lessons/loops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resource.com/python/python-while-loop.php" TargetMode="External"/><Relationship Id="rId3" Type="http://schemas.openxmlformats.org/officeDocument/2006/relationships/hyperlink" Target="https://www.datacamp.com/community/tutorials/loops-python-tutorial" TargetMode="External"/><Relationship Id="rId4" Type="http://schemas.openxmlformats.org/officeDocument/2006/relationships/hyperlink" Target="https://www.datacamp.com/community/tutorials/loops-python-tutorial" TargetMode="External"/><Relationship Id="rId5" Type="http://schemas.openxmlformats.org/officeDocument/2006/relationships/hyperlink" Target="https://archive.org/details/2014IntroduccionALaProgramacionConPython3" TargetMode="External"/><Relationship Id="rId6" Type="http://schemas.openxmlformats.org/officeDocument/2006/relationships/hyperlink" Target="https://archive.org/details/2014IntroduccionALaProgramacionConPython3" TargetMode="External"/><Relationship Id="rId7" Type="http://schemas.openxmlformats.org/officeDocument/2006/relationships/hyperlink" Target="http://www.mclibre.org/consultar/python/lecciones/python-while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96" y="2167127"/>
            <a:ext cx="715200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4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estr</a:t>
            </a:r>
            <a:r>
              <a:rPr dirty="0" smtClean="0" sz="4800" spc="-4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4800" spc="-25">
                <a:solidFill>
                  <a:srgbClr val="18BAD4"/>
                </a:solidFill>
                <a:latin typeface="Calibri"/>
                <a:cs typeface="Calibri"/>
              </a:rPr>
              <a:t>ctura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11782" y="880364"/>
            <a:ext cx="517842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estudio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70253" y="2451354"/>
            <a:ext cx="1946148" cy="1324355"/>
          </a:xfrm>
          <a:custGeom>
            <a:avLst/>
            <a:gdLst/>
            <a:ahLst/>
            <a:cxnLst/>
            <a:rect l="l" t="t" r="r" b="b"/>
            <a:pathLst>
              <a:path w="1946148" h="1324355">
                <a:moveTo>
                  <a:pt x="0" y="0"/>
                </a:moveTo>
                <a:lnTo>
                  <a:pt x="1547114" y="0"/>
                </a:lnTo>
                <a:lnTo>
                  <a:pt x="1946148" y="662177"/>
                </a:lnTo>
                <a:lnTo>
                  <a:pt x="1547114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38376" y="2995167"/>
            <a:ext cx="81153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ER</a:t>
            </a:r>
            <a:r>
              <a:rPr dirty="0" smtClean="0" sz="1400" spc="5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2854" y="2451354"/>
            <a:ext cx="1982723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2" y="0"/>
                </a:lnTo>
                <a:lnTo>
                  <a:pt x="1982723" y="662177"/>
                </a:lnTo>
                <a:lnTo>
                  <a:pt x="1587372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56761" y="2888274"/>
            <a:ext cx="91122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99"/>
              </a:lnSpc>
            </a:pP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SULTAR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 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2029" y="2451354"/>
            <a:ext cx="1982724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3" y="0"/>
                </a:lnTo>
                <a:lnTo>
                  <a:pt x="1982724" y="662177"/>
                </a:lnTo>
                <a:lnTo>
                  <a:pt x="1587373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43854" y="2781594"/>
            <a:ext cx="716280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8419" marR="12700" indent="-45720">
              <a:lnSpc>
                <a:spcPct val="100099"/>
              </a:lnSpc>
            </a:pPr>
            <a:r>
              <a:rPr dirty="0" smtClean="0" sz="1400">
                <a:solidFill>
                  <a:srgbClr val="3192E0"/>
                </a:solidFill>
                <a:latin typeface="Calibri"/>
                <a:cs typeface="Calibri"/>
              </a:rPr>
              <a:t>REAL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ZAR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QU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</a:t>
            </a:r>
            <a:r>
              <a:rPr dirty="0" smtClean="0" sz="1400" spc="-3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3192E0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3192E0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10565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22195" y="3832605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 h="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803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92758" y="1408048"/>
            <a:ext cx="7237095" cy="3455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2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3resource.com/p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thon/p</a:t>
            </a:r>
            <a:r>
              <a:rPr dirty="0" smtClean="0" sz="2000" spc="-2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loop.p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hile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loop)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3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w.datacamp.com/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un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ity/tutor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al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loop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(Loops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in pyt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on)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s:/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archiv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.org/detai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s/20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1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4Int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oduccionA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aP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ogramacionC</a:t>
            </a:r>
            <a:r>
              <a:rPr dirty="0" smtClean="0" sz="2000" spc="-1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Python3</a:t>
            </a:r>
            <a:r>
              <a:rPr dirty="0" smtClean="0" sz="2000" spc="-30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(4.2.1</a:t>
            </a:r>
            <a:r>
              <a:rPr dirty="0" smtClean="0" sz="2000" spc="-3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La 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ntencia wh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: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clibr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.org/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nsultar/p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thon/lecciones/p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-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whi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e.html</a:t>
            </a:r>
            <a:r>
              <a:rPr dirty="0" smtClean="0" sz="2000" spc="-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(Bu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hil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2019-07-18T13:33:01Z</dcterms:created>
  <dcterms:modified xsi:type="dcterms:W3CDTF">2019-07-18T13:33:01Z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