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2274" y="1048003"/>
            <a:ext cx="6499451" cy="6475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0497" y="2365501"/>
            <a:ext cx="5763005" cy="11040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4e.com/lessons/logic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circles.cemc.uwaterloo.ca/6-if/" TargetMode="External"/><Relationship Id="rId3" Type="http://schemas.openxmlformats.org/officeDocument/2006/relationships/hyperlink" Target="http://www.mclibre.org/consultar/python/lecciones/python-if-else.html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1558" y="2167127"/>
            <a:ext cx="6337935" cy="1266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dirty="0" smtClean="0" sz="4800" spc="-3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dirty="0" smtClean="0" sz="4800" spc="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dirty="0" smtClean="0" sz="4800" spc="5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/>
          </a:p>
          <a:p>
            <a:pPr marL="411480">
              <a:lnSpc>
                <a:spcPct val="100000"/>
              </a:lnSpc>
            </a:pP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Simpl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lt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45745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811782" y="880364"/>
            <a:ext cx="517842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Activ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dad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aut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estudio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70253" y="2451354"/>
            <a:ext cx="1946148" cy="1324355"/>
          </a:xfrm>
          <a:custGeom>
            <a:avLst/>
            <a:gdLst/>
            <a:ahLst/>
            <a:cxnLst/>
            <a:rect l="l" t="t" r="r" b="b"/>
            <a:pathLst>
              <a:path w="1946148" h="1324355">
                <a:moveTo>
                  <a:pt x="0" y="0"/>
                </a:moveTo>
                <a:lnTo>
                  <a:pt x="1547114" y="0"/>
                </a:lnTo>
                <a:lnTo>
                  <a:pt x="1946148" y="662177"/>
                </a:lnTo>
                <a:lnTo>
                  <a:pt x="1547114" y="1324355"/>
                </a:lnTo>
                <a:lnTo>
                  <a:pt x="0" y="1324355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38376" y="2995167"/>
            <a:ext cx="811530" cy="23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V</a:t>
            </a:r>
            <a:r>
              <a:rPr dirty="0" smtClean="0" sz="1400" spc="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ER</a:t>
            </a:r>
            <a:r>
              <a:rPr dirty="0" smtClean="0" sz="1400" spc="5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V</a:t>
            </a: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400" spc="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22854" y="2451354"/>
            <a:ext cx="1982723" cy="1324355"/>
          </a:xfrm>
          <a:custGeom>
            <a:avLst/>
            <a:gdLst/>
            <a:ahLst/>
            <a:cxnLst/>
            <a:rect l="l" t="t" r="r" b="b"/>
            <a:pathLst>
              <a:path w="1982724" h="1324355">
                <a:moveTo>
                  <a:pt x="0" y="0"/>
                </a:moveTo>
                <a:lnTo>
                  <a:pt x="1587372" y="0"/>
                </a:lnTo>
                <a:lnTo>
                  <a:pt x="1982723" y="662177"/>
                </a:lnTo>
                <a:lnTo>
                  <a:pt x="1587372" y="1324355"/>
                </a:lnTo>
                <a:lnTo>
                  <a:pt x="0" y="1324355"/>
                </a:lnTo>
                <a:lnTo>
                  <a:pt x="395350" y="662177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556761" y="2888274"/>
            <a:ext cx="911225" cy="448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8270" marR="12700" indent="-116205">
              <a:lnSpc>
                <a:spcPct val="100099"/>
              </a:lnSpc>
            </a:pPr>
            <a:r>
              <a:rPr dirty="0" smtClean="0" sz="1400" spc="-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1400" spc="5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SULTAR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 FUENTES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12029" y="2451354"/>
            <a:ext cx="1982724" cy="1324355"/>
          </a:xfrm>
          <a:custGeom>
            <a:avLst/>
            <a:gdLst/>
            <a:ahLst/>
            <a:cxnLst/>
            <a:rect l="l" t="t" r="r" b="b"/>
            <a:pathLst>
              <a:path w="1982724" h="1324355">
                <a:moveTo>
                  <a:pt x="0" y="0"/>
                </a:moveTo>
                <a:lnTo>
                  <a:pt x="1587373" y="0"/>
                </a:lnTo>
                <a:lnTo>
                  <a:pt x="1982724" y="662177"/>
                </a:lnTo>
                <a:lnTo>
                  <a:pt x="1587373" y="1324355"/>
                </a:lnTo>
                <a:lnTo>
                  <a:pt x="0" y="1324355"/>
                </a:lnTo>
                <a:lnTo>
                  <a:pt x="395350" y="662177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443854" y="2781594"/>
            <a:ext cx="716280" cy="6623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58419" marR="12700" indent="-45720">
              <a:lnSpc>
                <a:spcPct val="100099"/>
              </a:lnSpc>
            </a:pPr>
            <a:r>
              <a:rPr dirty="0" smtClean="0" sz="1400">
                <a:solidFill>
                  <a:srgbClr val="3192E0"/>
                </a:solidFill>
                <a:latin typeface="Calibri"/>
                <a:cs typeface="Calibri"/>
              </a:rPr>
              <a:t>REAL</a:t>
            </a:r>
            <a:r>
              <a:rPr dirty="0" smtClean="0" sz="1400" spc="-1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ZAR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 QU</a:t>
            </a:r>
            <a:r>
              <a:rPr dirty="0" smtClean="0" sz="1400" spc="-1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Z</a:t>
            </a:r>
            <a:r>
              <a:rPr dirty="0" smtClean="0" sz="1400" spc="-30">
                <a:solidFill>
                  <a:srgbClr val="3192E0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EN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 </a:t>
            </a:r>
            <a:r>
              <a:rPr dirty="0" smtClean="0" sz="1400" spc="-5">
                <a:solidFill>
                  <a:srgbClr val="3192E0"/>
                </a:solidFill>
                <a:latin typeface="Calibri"/>
                <a:cs typeface="Calibri"/>
              </a:rPr>
              <a:t>C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A</a:t>
            </a:r>
            <a:r>
              <a:rPr dirty="0" smtClean="0" sz="1400" spc="5">
                <a:solidFill>
                  <a:srgbClr val="3192E0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VAS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60325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Otras</a:t>
            </a:r>
            <a:r>
              <a:rPr dirty="0" smtClean="0" sz="40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90497" y="2365501"/>
            <a:ext cx="5607050" cy="11042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400" spc="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GLÉS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2"/>
              </a:rPr>
              <a:t>◇	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-5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s:/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scir</a:t>
            </a:r>
            <a:r>
              <a:rPr dirty="0" smtClean="0" sz="1400" spc="-5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les</a:t>
            </a:r>
            <a:r>
              <a:rPr dirty="0" smtClean="0" sz="1400" spc="5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u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waterl</a:t>
            </a:r>
            <a:r>
              <a:rPr dirty="0" smtClean="0" sz="1400" spc="5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5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a/6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if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/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Calibri"/>
                <a:cs typeface="Calibri"/>
              </a:rPr>
              <a:t>ESPAÑ</a:t>
            </a:r>
            <a:r>
              <a:rPr dirty="0" smtClean="0" sz="14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3"/>
              </a:rPr>
              <a:t>◇	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-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mtClean="0" sz="1400" spc="-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: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//ww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mtClean="0" sz="14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.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m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libre.</a:t>
            </a:r>
            <a:r>
              <a:rPr dirty="0" smtClean="0" sz="14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rg/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onsul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ar/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yt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on/l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e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io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n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es/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yt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n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-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if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-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else.ht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m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terms:created xsi:type="dcterms:W3CDTF">2019-07-18T13:31:59Z</dcterms:created>
  <dcterms:modified xsi:type="dcterms:W3CDTF">2019-07-18T13:31:59Z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