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89" r:id="rId2"/>
    <p:sldId id="274" r:id="rId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  <a:srgbClr val="D60093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Estilo medio 1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31" autoAdjust="0"/>
    <p:restoredTop sz="93923" autoAdjust="0"/>
  </p:normalViewPr>
  <p:slideViewPr>
    <p:cSldViewPr>
      <p:cViewPr varScale="1">
        <p:scale>
          <a:sx n="64" d="100"/>
          <a:sy n="64" d="100"/>
        </p:scale>
        <p:origin x="124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721D5-655F-45D2-B717-3C4CD78C8568}" type="datetimeFigureOut">
              <a:rPr lang="es-MX" smtClean="0"/>
              <a:t>15/11/2019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B4312-99A1-4CE9-ACE7-4C62E9FD90E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5965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15/11/2019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2164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15/11/2019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095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15/11/2019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74278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15/11/2019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180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15/11/2019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5571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15/11/2019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5354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15/11/2019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72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15/11/2019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123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15/11/2019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4722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15/11/2019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79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15/11/2019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4164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3E716-CACC-4490-AD07-F24B6A68DE47}" type="datetimeFigureOut">
              <a:rPr lang="es-MX" smtClean="0"/>
              <a:t>15/11/2019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6466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rbyte.com/video/functions-in-pytho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mclibre.org/consultar/python/lecciones/python-funciones-1.html" TargetMode="External"/><Relationship Id="rId4" Type="http://schemas.openxmlformats.org/officeDocument/2006/relationships/hyperlink" Target="https://python.swaroopch.com/function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26064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TC1027. Programación para negocios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6630" y="1758021"/>
            <a:ext cx="7342584" cy="136815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Funciones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Definidas por el usuario y predefinidas</a:t>
            </a:r>
          </a:p>
        </p:txBody>
      </p:sp>
      <p:pic>
        <p:nvPicPr>
          <p:cNvPr id="5" name="3 Imagen">
            <a:extLst>
              <a:ext uri="{FF2B5EF4-FFF2-40B4-BE49-F238E27FC236}">
                <a16:creationId xmlns:a16="http://schemas.microsoft.com/office/drawing/2014/main" id="{0099BE8B-E02C-4832-AEAB-1D8254081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300" y="2729430"/>
            <a:ext cx="3473900" cy="3024336"/>
          </a:xfrm>
          <a:prstGeom prst="rect">
            <a:avLst/>
          </a:prstGeom>
        </p:spPr>
      </p:pic>
      <p:sp>
        <p:nvSpPr>
          <p:cNvPr id="6" name="object 38">
            <a:extLst>
              <a:ext uri="{FF2B5EF4-FFF2-40B4-BE49-F238E27FC236}">
                <a16:creationId xmlns:a16="http://schemas.microsoft.com/office/drawing/2014/main" id="{C37BA407-CB0A-4A81-86D1-25693245F891}"/>
              </a:ext>
            </a:extLst>
          </p:cNvPr>
          <p:cNvSpPr txBox="1"/>
          <p:nvPr/>
        </p:nvSpPr>
        <p:spPr>
          <a:xfrm>
            <a:off x="395536" y="6093296"/>
            <a:ext cx="2709545" cy="4686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233045">
              <a:lnSpc>
                <a:spcPct val="107100"/>
              </a:lnSpc>
            </a:pPr>
            <a:r>
              <a:rPr sz="1400" spc="-10" dirty="0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rPr>
              <a:t>DR</a:t>
            </a:r>
            <a:r>
              <a:rPr sz="1400" spc="0" dirty="0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rPr>
              <a:t>© </a:t>
            </a:r>
            <a:r>
              <a:rPr sz="1400" spc="5" dirty="0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rPr>
              <a:t>I</a:t>
            </a:r>
            <a:r>
              <a:rPr sz="1400" spc="0" dirty="0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rPr>
              <a:t>nstitu</a:t>
            </a:r>
            <a:r>
              <a:rPr sz="1400" spc="-10" dirty="0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rPr>
              <a:t>o</a:t>
            </a:r>
            <a:r>
              <a:rPr sz="1400" spc="-45" dirty="0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rPr>
              <a:t>ecnológico</a:t>
            </a:r>
            <a:r>
              <a:rPr sz="1400" spc="-50" dirty="0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rPr>
              <a:t>y</a:t>
            </a:r>
            <a:r>
              <a:rPr sz="1400" spc="-5" dirty="0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rPr>
              <a:t>de Estudios</a:t>
            </a:r>
            <a:r>
              <a:rPr sz="1400" spc="-40" dirty="0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rPr>
              <a:t>Superiores</a:t>
            </a:r>
            <a:r>
              <a:rPr sz="1400" spc="-40" dirty="0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rPr>
              <a:t>de</a:t>
            </a:r>
            <a:r>
              <a:rPr sz="1400" spc="-20" dirty="0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rPr>
              <a:t>M</a:t>
            </a:r>
            <a:r>
              <a:rPr sz="1400" spc="0" dirty="0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rPr>
              <a:t>onterrey</a:t>
            </a:r>
            <a:endParaRPr sz="1400" dirty="0">
              <a:solidFill>
                <a:schemeClr val="accent4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454228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87156" y="5442979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87156" y="508791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24444" y="547344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21169" y="379247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87919" y="437083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2144" y="5319522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35241" y="428472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29501" y="430606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54824" y="452247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40753" y="458647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673341" y="4482847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505700" y="441579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081772" y="4010406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989579" y="448995"/>
            <a:ext cx="5906770" cy="647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400" b="1" spc="-20" dirty="0">
                <a:solidFill>
                  <a:schemeClr val="accent4">
                    <a:lumMod val="50000"/>
                  </a:schemeClr>
                </a:solidFill>
                <a:latin typeface="Dom Casual"/>
                <a:cs typeface="Calibri"/>
              </a:rPr>
              <a:t>Autoestudio</a:t>
            </a:r>
            <a:endParaRPr sz="4400" b="1" dirty="0">
              <a:solidFill>
                <a:schemeClr val="accent4">
                  <a:lumMod val="50000"/>
                </a:schemeClr>
              </a:solidFill>
              <a:latin typeface="Dom Casual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60667" y="1470359"/>
            <a:ext cx="8352928" cy="248185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2000" b="1" dirty="0">
                <a:latin typeface="Calibri"/>
                <a:cs typeface="Calibri"/>
              </a:rPr>
              <a:t>VIDEO</a:t>
            </a:r>
          </a:p>
          <a:p>
            <a:pPr marL="12700"/>
            <a:r>
              <a:rPr lang="es-MX" sz="2000" dirty="0">
                <a:cs typeface="Calibri"/>
                <a:hlinkClick r:id="rId3"/>
              </a:rPr>
              <a:t>https://coderbyte.com/video/functions-in-python</a:t>
            </a:r>
            <a:endParaRPr lang="es-MX" sz="2000" dirty="0">
              <a:cs typeface="Calibri"/>
            </a:endParaRPr>
          </a:p>
          <a:p>
            <a:pPr marL="12700"/>
            <a:endParaRPr lang="es-MX" sz="2000" dirty="0">
              <a:cs typeface="Calibri"/>
            </a:endParaRPr>
          </a:p>
          <a:p>
            <a:pPr marL="12700"/>
            <a:r>
              <a:rPr lang="es-MX" sz="2000" b="1" dirty="0">
                <a:cs typeface="Calibri"/>
              </a:rPr>
              <a:t>MATERIAL</a:t>
            </a:r>
            <a:endParaRPr sz="2000" b="1" dirty="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2"/>
              </a:spcBef>
            </a:pPr>
            <a:endParaRPr sz="600" dirty="0"/>
          </a:p>
          <a:p>
            <a:pPr marL="12700">
              <a:lnSpc>
                <a:spcPct val="150000"/>
              </a:lnSpc>
              <a:tabLst>
                <a:tab pos="329565" algn="l"/>
              </a:tabLst>
            </a:pPr>
            <a:r>
              <a:rPr lang="es-MX" sz="2000" u="heavy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h</a:t>
            </a:r>
            <a:r>
              <a:rPr sz="2000" u="heavy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tt</a:t>
            </a:r>
            <a:r>
              <a:rPr sz="2000" u="heavy" spc="5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p</a:t>
            </a:r>
            <a:r>
              <a:rPr sz="2000" u="heavy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s:/</a:t>
            </a:r>
            <a:r>
              <a:rPr sz="2000" u="heavy" spc="5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/</a:t>
            </a:r>
            <a:r>
              <a:rPr sz="2000" u="heavy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p</a:t>
            </a:r>
            <a:r>
              <a:rPr sz="2000" u="heavy" spc="5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y</a:t>
            </a:r>
            <a:r>
              <a:rPr sz="2000" u="heavy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thon.</a:t>
            </a:r>
            <a:r>
              <a:rPr sz="2000" u="heavy" spc="-15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s</a:t>
            </a:r>
            <a:r>
              <a:rPr sz="2000" u="heavy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wa</a:t>
            </a:r>
            <a:r>
              <a:rPr sz="2000" u="heavy" spc="-1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r</a:t>
            </a:r>
            <a:r>
              <a:rPr sz="2000" u="heavy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oo</a:t>
            </a:r>
            <a:r>
              <a:rPr sz="2000" u="heavy" spc="-15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p</a:t>
            </a:r>
            <a:r>
              <a:rPr sz="2000" u="heavy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c</a:t>
            </a:r>
            <a:r>
              <a:rPr sz="2000" u="heavy" spc="5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h</a:t>
            </a:r>
            <a:r>
              <a:rPr sz="2000" u="heavy" spc="-15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.</a:t>
            </a:r>
            <a:r>
              <a:rPr sz="2000" u="heavy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com/f</a:t>
            </a:r>
            <a:r>
              <a:rPr sz="2000" u="heavy" spc="-1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u</a:t>
            </a:r>
            <a:r>
              <a:rPr sz="2000" u="heavy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n</a:t>
            </a:r>
            <a:r>
              <a:rPr sz="2000" u="heavy" spc="5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c</a:t>
            </a:r>
            <a:r>
              <a:rPr sz="2000" u="heavy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tio</a:t>
            </a:r>
            <a:r>
              <a:rPr sz="2000" u="heavy" spc="-15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n</a:t>
            </a:r>
            <a:r>
              <a:rPr sz="2000" u="heavy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s.html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ts val="600"/>
              </a:lnSpc>
            </a:pPr>
            <a:endParaRPr sz="600" dirty="0"/>
          </a:p>
          <a:p>
            <a:pPr marL="12700">
              <a:tabLst>
                <a:tab pos="329565" algn="l"/>
              </a:tabLst>
            </a:pPr>
            <a:r>
              <a:rPr lang="es-MX" sz="2000" u="heavy" dirty="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h</a:t>
            </a:r>
            <a:r>
              <a:rPr sz="2000" u="heavy" dirty="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ttp</a:t>
            </a:r>
            <a:r>
              <a:rPr sz="2000" u="heavy" spc="5" dirty="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:</a:t>
            </a:r>
            <a:r>
              <a:rPr sz="2000" u="heavy" dirty="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/</a:t>
            </a:r>
            <a:r>
              <a:rPr sz="2000" u="heavy" spc="5" dirty="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/</a:t>
            </a:r>
            <a:r>
              <a:rPr sz="2000" u="heavy" spc="-10" dirty="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www</a:t>
            </a:r>
            <a:r>
              <a:rPr sz="2000" u="heavy" dirty="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.</a:t>
            </a:r>
            <a:r>
              <a:rPr sz="2000" u="heavy" spc="-10" dirty="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m</a:t>
            </a:r>
            <a:r>
              <a:rPr sz="2000" u="heavy" dirty="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cl</a:t>
            </a:r>
            <a:r>
              <a:rPr sz="2000" u="heavy" spc="-10" dirty="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i</a:t>
            </a:r>
            <a:r>
              <a:rPr sz="2000" u="heavy" dirty="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bre</a:t>
            </a:r>
            <a:r>
              <a:rPr sz="2000" u="heavy" spc="-10" dirty="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.</a:t>
            </a:r>
            <a:r>
              <a:rPr sz="2000" u="heavy" dirty="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org/c</a:t>
            </a:r>
            <a:r>
              <a:rPr sz="2000" u="heavy" spc="-15" dirty="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o</a:t>
            </a:r>
            <a:r>
              <a:rPr sz="2000" u="heavy" dirty="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nsulta</a:t>
            </a:r>
            <a:r>
              <a:rPr sz="2000" u="heavy" spc="-10" dirty="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r</a:t>
            </a:r>
            <a:r>
              <a:rPr sz="2000" u="heavy" dirty="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/p</a:t>
            </a:r>
            <a:r>
              <a:rPr sz="2000" u="heavy" spc="-10" dirty="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y</a:t>
            </a:r>
            <a:r>
              <a:rPr sz="2000" u="heavy" dirty="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tho</a:t>
            </a:r>
            <a:r>
              <a:rPr sz="2000" u="heavy" spc="-15" dirty="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n</a:t>
            </a:r>
            <a:r>
              <a:rPr sz="2000" u="heavy" dirty="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/leccione</a:t>
            </a:r>
            <a:r>
              <a:rPr sz="2000" u="heavy" spc="-10" dirty="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s</a:t>
            </a:r>
            <a:r>
              <a:rPr sz="2000" u="heavy" dirty="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/pytho</a:t>
            </a:r>
            <a:r>
              <a:rPr sz="2000" u="heavy" spc="5" dirty="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n</a:t>
            </a:r>
            <a:r>
              <a:rPr sz="2000" u="heavy" spc="-5" dirty="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-</a:t>
            </a:r>
            <a:r>
              <a:rPr sz="2000" u="heavy" dirty="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funciones</a:t>
            </a:r>
            <a:r>
              <a:rPr sz="2000" u="heavy" spc="-5" dirty="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-</a:t>
            </a:r>
            <a:r>
              <a:rPr sz="2000" u="heavy" dirty="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1.html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 flipV="1">
            <a:off x="179512" y="6096758"/>
            <a:ext cx="283138" cy="4285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2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075416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65</Words>
  <Application>Microsoft Office PowerPoint</Application>
  <PresentationFormat>Presentación en pantalla (4:3)</PresentationFormat>
  <Paragraphs>14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Dom Casual</vt:lpstr>
      <vt:lpstr>Tema de Office</vt:lpstr>
      <vt:lpstr>TC1027. Programación para negocios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69</cp:revision>
  <dcterms:created xsi:type="dcterms:W3CDTF">2013-06-24T20:15:42Z</dcterms:created>
  <dcterms:modified xsi:type="dcterms:W3CDTF">2019-11-15T22:33:40Z</dcterms:modified>
</cp:coreProperties>
</file>