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53" r:id="rId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1897" autoAdjust="0"/>
  </p:normalViewPr>
  <p:slideViewPr>
    <p:cSldViewPr>
      <p:cViewPr varScale="1">
        <p:scale>
          <a:sx n="83" d="100"/>
          <a:sy n="83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libre.org/consultar/python/lecciones/python-if-els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4e.com/lessons/log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5056" y="2032683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compuestas y 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67987" y="664291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Autoestudio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400" y="4709157"/>
            <a:ext cx="456945" cy="241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7780" y="1886084"/>
            <a:ext cx="8051130" cy="2084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VIDEO</a:t>
            </a:r>
            <a:endParaRPr lang="es-MX" sz="2000" b="1" dirty="0">
              <a:solidFill>
                <a:schemeClr val="bg1"/>
              </a:solidFill>
              <a:cs typeface="Calibri"/>
              <a:hlinkClick r:id="rId3"/>
            </a:endParaRPr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cs typeface="Calibri"/>
                <a:hlinkClick r:id="rId4"/>
              </a:rPr>
              <a:t>https://www.py4e.com/lessons/logic</a:t>
            </a:r>
            <a:endParaRPr lang="es-MX" sz="2000" u="heavy" dirty="0">
              <a:solidFill>
                <a:srgbClr val="1154CC"/>
              </a:solidFill>
              <a:cs typeface="Calibri"/>
              <a:hlinkClick r:id="rId3"/>
            </a:endParaRPr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MATERIAL</a:t>
            </a:r>
            <a:endParaRPr lang="es-MX" sz="2000" u="heavy" dirty="0">
              <a:solidFill>
                <a:srgbClr val="1154CC"/>
              </a:solidFill>
              <a:cs typeface="Calibri"/>
              <a:hlinkClick r:id="rId3"/>
            </a:endParaRPr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http://www.mclibre.org/consultar/python/lecciones/python-if-else.html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49</Words>
  <Application>Microsoft Office PowerPoint</Application>
  <PresentationFormat>Presentación en pantalla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77</cp:revision>
  <dcterms:created xsi:type="dcterms:W3CDTF">2019-07-18T13:32:30Z</dcterms:created>
  <dcterms:modified xsi:type="dcterms:W3CDTF">2019-11-15T22:38:22Z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