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C7ED-7A19-4B44-A884-C4FB3E30B7DD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F813-A37C-4152-A923-2FB389E54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77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77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mclibre.org/consultar/python/lecciones/python-whil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resource.com/python/python-while-loop.php" TargetMode="External"/><Relationship Id="rId5" Type="http://schemas.openxmlformats.org/officeDocument/2006/relationships/hyperlink" Target="https://www.py4e.com/lessons/loop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FD88BA5D-24E9-456E-B3AE-A86B4497DBD2}"/>
              </a:ext>
            </a:extLst>
          </p:cNvPr>
          <p:cNvSpPr txBox="1"/>
          <p:nvPr/>
        </p:nvSpPr>
        <p:spPr>
          <a:xfrm>
            <a:off x="1442655" y="2140629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20" dirty="0" err="1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 err="1">
                <a:solidFill>
                  <a:srgbClr val="18BAD4"/>
                </a:solidFill>
                <a:latin typeface="Calibri"/>
                <a:cs typeface="Calibri"/>
              </a:rPr>
              <a:t>uctura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800" spc="30" dirty="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</a:p>
          <a:p>
            <a:pPr marL="12700" algn="ctr">
              <a:lnSpc>
                <a:spcPct val="100000"/>
              </a:lnSpc>
            </a:pPr>
            <a:r>
              <a:rPr lang="es-MX" sz="2800" spc="-15" dirty="0" err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22678" y="515112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05354" y="1162624"/>
            <a:ext cx="8947403" cy="1894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</a:pPr>
            <a:endParaRPr sz="1600" b="1" dirty="0">
              <a:solidFill>
                <a:schemeClr val="bg1"/>
              </a:solidFill>
            </a:endParaRPr>
          </a:p>
          <a:p>
            <a:pPr>
              <a:lnSpc>
                <a:spcPts val="600"/>
              </a:lnSpc>
            </a:pPr>
            <a:endParaRPr sz="1600" b="1" dirty="0">
              <a:solidFill>
                <a:schemeClr val="bg1"/>
              </a:solidFill>
            </a:endParaRPr>
          </a:p>
          <a:p>
            <a:pPr marL="12700">
              <a:tabLst>
                <a:tab pos="329565" algn="l"/>
              </a:tabLst>
            </a:pPr>
            <a:r>
              <a:rPr lang="es-MX" sz="1600" b="1" dirty="0">
                <a:solidFill>
                  <a:schemeClr val="bg1"/>
                </a:solidFill>
                <a:cs typeface="MS Gothic"/>
              </a:rPr>
              <a:t>VIDEO</a:t>
            </a:r>
          </a:p>
          <a:p>
            <a:pPr marL="12700">
              <a:tabLst>
                <a:tab pos="329565" algn="l"/>
              </a:tabLst>
            </a:pPr>
            <a:r>
              <a:rPr lang="es-MX"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lang="es-MX" sz="1600" dirty="0">
                <a:solidFill>
                  <a:srgbClr val="18BAD4"/>
                </a:solidFill>
                <a:cs typeface="MS Gothic"/>
                <a:hlinkClick r:id="rId5"/>
              </a:rPr>
              <a:t>https://www.py4e.com/lessons/loops</a:t>
            </a:r>
            <a:endParaRPr lang="es-MX" sz="1600" dirty="0">
              <a:solidFill>
                <a:srgbClr val="18BAD4"/>
              </a:solidFill>
              <a:cs typeface="MS Gothic"/>
            </a:endParaRPr>
          </a:p>
          <a:p>
            <a:pPr marL="12700">
              <a:tabLst>
                <a:tab pos="329565" algn="l"/>
              </a:tabLst>
            </a:pPr>
            <a:endParaRPr lang="es-MX" sz="1600" b="1" dirty="0">
              <a:solidFill>
                <a:schemeClr val="bg1"/>
              </a:solidFill>
              <a:cs typeface="MS Gothic"/>
            </a:endParaRPr>
          </a:p>
          <a:p>
            <a:pPr marL="12700">
              <a:tabLst>
                <a:tab pos="329565" algn="l"/>
              </a:tabLst>
            </a:pPr>
            <a:r>
              <a:rPr lang="es-MX" sz="1600" b="1" dirty="0">
                <a:solidFill>
                  <a:schemeClr val="bg1"/>
                </a:solidFill>
                <a:cs typeface="MS Gothic"/>
              </a:rPr>
              <a:t>MATERIAL</a:t>
            </a:r>
          </a:p>
          <a:p>
            <a:pPr marL="12700">
              <a:tabLst>
                <a:tab pos="329565" algn="l"/>
              </a:tabLst>
            </a:pPr>
            <a:r>
              <a:rPr lang="es-MX"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lang="es-MX" sz="1600" dirty="0">
                <a:solidFill>
                  <a:srgbClr val="18BAD4"/>
                </a:solidFill>
                <a:cs typeface="MS Gothic"/>
                <a:hlinkClick r:id="rId6"/>
              </a:rPr>
              <a:t>https://www.w3resource.com/python/python-while-loop.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spc="5" dirty="0" err="1">
                <a:solidFill>
                  <a:srgbClr val="C5DAEB"/>
                </a:solidFill>
                <a:cs typeface="Calibri"/>
              </a:rPr>
              <a:t>W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hile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loop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</a:t>
            </a:r>
            <a:endParaRPr sz="1600" dirty="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htt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7"/>
              </a:rPr>
              <a:t>p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: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7"/>
              </a:rPr>
              <a:t>/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/w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7"/>
              </a:rPr>
              <a:t>w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w.</a:t>
            </a:r>
            <a:r>
              <a:rPr sz="1600" u="heavy" spc="-15" dirty="0">
                <a:solidFill>
                  <a:srgbClr val="1154CC"/>
                </a:solidFill>
                <a:cs typeface="Calibri"/>
                <a:hlinkClick r:id="rId7"/>
              </a:rPr>
              <a:t>m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clibr</a:t>
            </a:r>
            <a:r>
              <a:rPr sz="1600" u="heavy" spc="-5" dirty="0">
                <a:solidFill>
                  <a:srgbClr val="1154CC"/>
                </a:solidFill>
                <a:cs typeface="Calibri"/>
                <a:hlinkClick r:id="rId7"/>
              </a:rPr>
              <a:t>e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.org/c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7"/>
              </a:rPr>
              <a:t>o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nsultar/p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7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thon/lecciones/p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7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th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7"/>
              </a:rPr>
              <a:t>o</a:t>
            </a:r>
            <a:r>
              <a:rPr sz="1600" u="heavy" spc="20" dirty="0">
                <a:solidFill>
                  <a:srgbClr val="1154CC"/>
                </a:solidFill>
                <a:cs typeface="Calibri"/>
                <a:hlinkClick r:id="rId7"/>
              </a:rPr>
              <a:t>n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-whi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7"/>
              </a:rPr>
              <a:t>l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7"/>
              </a:rPr>
              <a:t>e.html</a:t>
            </a:r>
            <a:r>
              <a:rPr sz="1600" spc="-5" dirty="0">
                <a:solidFill>
                  <a:srgbClr val="1154CC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(B</a:t>
            </a:r>
            <a:r>
              <a:rPr lang="es-MX" sz="1600" spc="0" dirty="0" err="1">
                <a:solidFill>
                  <a:srgbClr val="C5DAEB"/>
                </a:solidFill>
                <a:cs typeface="Calibri"/>
              </a:rPr>
              <a:t>u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hil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endParaRPr sz="1600" dirty="0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74</Words>
  <Application>Microsoft Office PowerPoint</Application>
  <PresentationFormat>Presentación en pantalla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36</cp:revision>
  <dcterms:created xsi:type="dcterms:W3CDTF">2019-07-18T13:33:39Z</dcterms:created>
  <dcterms:modified xsi:type="dcterms:W3CDTF">2019-11-19T23:37:29Z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