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5"/>
            <a:ext cx="6995159" cy="160934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7" cy="5029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0926" y="420623"/>
            <a:ext cx="251460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>
                <a:solidFill>
                  <a:srgbClr val="7E7E7E"/>
                </a:solidFill>
                <a:latin typeface="Calibri"/>
                <a:cs typeface="Calibri"/>
              </a:rPr>
              <a:t>TC1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0</a:t>
            </a:r>
            <a:r>
              <a:rPr dirty="0" smtClean="0" sz="1200" spc="-5">
                <a:solidFill>
                  <a:srgbClr val="7E7E7E"/>
                </a:solidFill>
                <a:latin typeface="Calibri"/>
                <a:cs typeface="Calibri"/>
              </a:rPr>
              <a:t>2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7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Progr</a:t>
            </a:r>
            <a:r>
              <a:rPr dirty="0" smtClean="0" sz="1200" spc="-15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mación p</a:t>
            </a:r>
            <a:r>
              <a:rPr dirty="0" smtClean="0" sz="1200" spc="-15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dirty="0" smtClean="0" sz="1200" spc="-5">
                <a:solidFill>
                  <a:srgbClr val="7E7E7E"/>
                </a:solidFill>
                <a:latin typeface="Calibri"/>
                <a:cs typeface="Calibri"/>
              </a:rPr>
              <a:t>ra</a:t>
            </a:r>
            <a:r>
              <a:rPr dirty="0" smtClean="0" sz="1200" spc="1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los</a:t>
            </a:r>
            <a:r>
              <a:rPr dirty="0" smtClean="0" sz="1200" spc="-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Neg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ocios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1247409"/>
            <a:ext cx="5638800" cy="153606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593215" marR="816610" indent="-776605">
              <a:lnSpc>
                <a:spcPct val="100899"/>
              </a:lnSpc>
            </a:pPr>
            <a:r>
              <a:rPr dirty="0" smtClean="0" sz="1100" b="1">
                <a:latin typeface="Verdana"/>
                <a:cs typeface="Verdana"/>
              </a:rPr>
              <a:t>M</a:t>
            </a:r>
            <a:r>
              <a:rPr dirty="0" smtClean="0" sz="1100" spc="-10" b="1">
                <a:latin typeface="Verdana"/>
                <a:cs typeface="Verdana"/>
              </a:rPr>
              <a:t>A</a:t>
            </a:r>
            <a:r>
              <a:rPr dirty="0" smtClean="0" sz="1100" spc="0" b="1">
                <a:latin typeface="Verdana"/>
                <a:cs typeface="Verdana"/>
              </a:rPr>
              <a:t>TERI</a:t>
            </a:r>
            <a:r>
              <a:rPr dirty="0" smtClean="0" sz="1100" spc="-10" b="1">
                <a:latin typeface="Verdana"/>
                <a:cs typeface="Verdana"/>
              </a:rPr>
              <a:t>A</a:t>
            </a:r>
            <a:r>
              <a:rPr dirty="0" smtClean="0" sz="1100" spc="0" b="1">
                <a:latin typeface="Verdana"/>
                <a:cs typeface="Verdana"/>
              </a:rPr>
              <a:t>:</a:t>
            </a:r>
            <a:r>
              <a:rPr dirty="0" smtClean="0" sz="1100" spc="-5" b="1">
                <a:latin typeface="Verdana"/>
                <a:cs typeface="Verdana"/>
              </a:rPr>
              <a:t> </a:t>
            </a:r>
            <a:r>
              <a:rPr dirty="0" smtClean="0" sz="1100" spc="-10" b="1">
                <a:latin typeface="Verdana"/>
                <a:cs typeface="Verdana"/>
              </a:rPr>
              <a:t>T</a:t>
            </a:r>
            <a:r>
              <a:rPr dirty="0" smtClean="0" sz="1100" spc="0" b="1">
                <a:latin typeface="Verdana"/>
                <a:cs typeface="Verdana"/>
              </a:rPr>
              <a:t>C</a:t>
            </a:r>
            <a:r>
              <a:rPr dirty="0" smtClean="0" sz="1100" spc="-5" b="1">
                <a:latin typeface="Verdana"/>
                <a:cs typeface="Verdana"/>
              </a:rPr>
              <a:t>1</a:t>
            </a:r>
            <a:r>
              <a:rPr dirty="0" smtClean="0" sz="1100" spc="-5" b="1">
                <a:latin typeface="Verdana"/>
                <a:cs typeface="Verdana"/>
              </a:rPr>
              <a:t>0</a:t>
            </a:r>
            <a:r>
              <a:rPr dirty="0" smtClean="0" sz="1100" spc="-5" b="1">
                <a:latin typeface="Verdana"/>
                <a:cs typeface="Verdana"/>
              </a:rPr>
              <a:t>2</a:t>
            </a:r>
            <a:r>
              <a:rPr dirty="0" smtClean="0" sz="1100" spc="0" b="1">
                <a:latin typeface="Verdana"/>
                <a:cs typeface="Verdana"/>
              </a:rPr>
              <a:t>7</a:t>
            </a:r>
            <a:r>
              <a:rPr dirty="0" smtClean="0" sz="1100" spc="-10" b="1">
                <a:latin typeface="Verdana"/>
                <a:cs typeface="Verdana"/>
              </a:rPr>
              <a:t> </a:t>
            </a:r>
            <a:r>
              <a:rPr dirty="0" smtClean="0" sz="1100" spc="-10" b="1">
                <a:latin typeface="Verdana"/>
                <a:cs typeface="Verdana"/>
              </a:rPr>
              <a:t>P</a:t>
            </a:r>
            <a:r>
              <a:rPr dirty="0" smtClean="0" sz="1100" spc="0" b="1">
                <a:latin typeface="Verdana"/>
                <a:cs typeface="Verdana"/>
              </a:rPr>
              <a:t>rogr</a:t>
            </a:r>
            <a:r>
              <a:rPr dirty="0" smtClean="0" sz="1100" spc="-10" b="1">
                <a:latin typeface="Verdana"/>
                <a:cs typeface="Verdana"/>
              </a:rPr>
              <a:t>a</a:t>
            </a:r>
            <a:r>
              <a:rPr dirty="0" smtClean="0" sz="1100" spc="-5" b="1">
                <a:latin typeface="Verdana"/>
                <a:cs typeface="Verdana"/>
              </a:rPr>
              <a:t>m</a:t>
            </a:r>
            <a:r>
              <a:rPr dirty="0" smtClean="0" sz="1100" spc="-10" b="1">
                <a:latin typeface="Verdana"/>
                <a:cs typeface="Verdana"/>
              </a:rPr>
              <a:t>a</a:t>
            </a:r>
            <a:r>
              <a:rPr dirty="0" smtClean="0" sz="1100" spc="0" b="1">
                <a:latin typeface="Verdana"/>
                <a:cs typeface="Verdana"/>
              </a:rPr>
              <a:t>c</a:t>
            </a:r>
            <a:r>
              <a:rPr dirty="0" smtClean="0" sz="1100" spc="-10" b="1">
                <a:latin typeface="Verdana"/>
                <a:cs typeface="Verdana"/>
              </a:rPr>
              <a:t>i</a:t>
            </a:r>
            <a:r>
              <a:rPr dirty="0" smtClean="0" sz="1100" spc="0" b="1">
                <a:latin typeface="Verdana"/>
                <a:cs typeface="Verdana"/>
              </a:rPr>
              <a:t>ón </a:t>
            </a:r>
            <a:r>
              <a:rPr dirty="0" smtClean="0" sz="1100" spc="-5" b="1">
                <a:latin typeface="Verdana"/>
                <a:cs typeface="Verdana"/>
              </a:rPr>
              <a:t>p</a:t>
            </a:r>
            <a:r>
              <a:rPr dirty="0" smtClean="0" sz="1100" spc="-10" b="1">
                <a:latin typeface="Verdana"/>
                <a:cs typeface="Verdana"/>
              </a:rPr>
              <a:t>a</a:t>
            </a:r>
            <a:r>
              <a:rPr dirty="0" smtClean="0" sz="1100" spc="0" b="1">
                <a:latin typeface="Verdana"/>
                <a:cs typeface="Verdana"/>
              </a:rPr>
              <a:t>ra</a:t>
            </a:r>
            <a:r>
              <a:rPr dirty="0" smtClean="0" sz="1100" spc="-10" b="1">
                <a:latin typeface="Verdana"/>
                <a:cs typeface="Verdana"/>
              </a:rPr>
              <a:t> </a:t>
            </a:r>
            <a:r>
              <a:rPr dirty="0" smtClean="0" sz="1100" spc="-10" b="1">
                <a:latin typeface="Verdana"/>
                <a:cs typeface="Verdana"/>
              </a:rPr>
              <a:t>l</a:t>
            </a:r>
            <a:r>
              <a:rPr dirty="0" smtClean="0" sz="1100" spc="0" b="1">
                <a:latin typeface="Verdana"/>
                <a:cs typeface="Verdana"/>
              </a:rPr>
              <a:t>os Ne</a:t>
            </a:r>
            <a:r>
              <a:rPr dirty="0" smtClean="0" sz="1100" spc="-5" b="1">
                <a:latin typeface="Verdana"/>
                <a:cs typeface="Verdana"/>
              </a:rPr>
              <a:t>g</a:t>
            </a:r>
            <a:r>
              <a:rPr dirty="0" smtClean="0" sz="1100" spc="0" b="1">
                <a:latin typeface="Verdana"/>
                <a:cs typeface="Verdana"/>
              </a:rPr>
              <a:t>o</a:t>
            </a:r>
            <a:r>
              <a:rPr dirty="0" smtClean="0" sz="1100" spc="-5" b="1">
                <a:latin typeface="Verdana"/>
                <a:cs typeface="Verdana"/>
              </a:rPr>
              <a:t>c</a:t>
            </a:r>
            <a:r>
              <a:rPr dirty="0" smtClean="0" sz="1100" spc="-10" b="1">
                <a:latin typeface="Verdana"/>
                <a:cs typeface="Verdana"/>
              </a:rPr>
              <a:t>i</a:t>
            </a:r>
            <a:r>
              <a:rPr dirty="0" smtClean="0" sz="1100" spc="0" b="1">
                <a:latin typeface="Verdana"/>
                <a:cs typeface="Verdana"/>
              </a:rPr>
              <a:t>os</a:t>
            </a:r>
            <a:r>
              <a:rPr dirty="0" smtClean="0" sz="1100" spc="0" b="1">
                <a:latin typeface="Verdana"/>
                <a:cs typeface="Verdana"/>
              </a:rPr>
              <a:t> M</a:t>
            </a:r>
            <a:r>
              <a:rPr dirty="0" smtClean="0" sz="1100" spc="-10" b="1">
                <a:latin typeface="Verdana"/>
                <a:cs typeface="Verdana"/>
              </a:rPr>
              <a:t>a</a:t>
            </a:r>
            <a:r>
              <a:rPr dirty="0" smtClean="0" sz="1100" spc="0" b="1">
                <a:latin typeface="Verdana"/>
                <a:cs typeface="Verdana"/>
              </a:rPr>
              <a:t>teri</a:t>
            </a:r>
            <a:r>
              <a:rPr dirty="0" smtClean="0" sz="1100" spc="-10" b="1">
                <a:latin typeface="Verdana"/>
                <a:cs typeface="Verdana"/>
              </a:rPr>
              <a:t>a</a:t>
            </a:r>
            <a:r>
              <a:rPr dirty="0" smtClean="0" sz="1100" spc="0" b="1">
                <a:latin typeface="Verdana"/>
                <a:cs typeface="Verdana"/>
              </a:rPr>
              <a:t>l</a:t>
            </a:r>
            <a:r>
              <a:rPr dirty="0" smtClean="0" sz="1100" spc="-10" b="1">
                <a:latin typeface="Verdana"/>
                <a:cs typeface="Verdana"/>
              </a:rPr>
              <a:t> </a:t>
            </a:r>
            <a:r>
              <a:rPr dirty="0" smtClean="0" sz="1100" spc="-5" b="1">
                <a:latin typeface="Verdana"/>
                <a:cs typeface="Verdana"/>
              </a:rPr>
              <a:t>d</a:t>
            </a:r>
            <a:r>
              <a:rPr dirty="0" smtClean="0" sz="1100" spc="0" b="1">
                <a:latin typeface="Verdana"/>
                <a:cs typeface="Verdana"/>
              </a:rPr>
              <a:t>e</a:t>
            </a:r>
            <a:r>
              <a:rPr dirty="0" smtClean="0" sz="1100" spc="-10" b="1">
                <a:latin typeface="Verdana"/>
                <a:cs typeface="Verdana"/>
              </a:rPr>
              <a:t> </a:t>
            </a:r>
            <a:r>
              <a:rPr dirty="0" smtClean="0" sz="1100" spc="0" b="1">
                <a:latin typeface="Verdana"/>
                <a:cs typeface="Verdana"/>
              </a:rPr>
              <a:t>est</a:t>
            </a:r>
            <a:r>
              <a:rPr dirty="0" smtClean="0" sz="1100" spc="5" b="1">
                <a:latin typeface="Verdana"/>
                <a:cs typeface="Verdana"/>
              </a:rPr>
              <a:t>u</a:t>
            </a:r>
            <a:r>
              <a:rPr dirty="0" smtClean="0" sz="1100" spc="-5" b="1">
                <a:latin typeface="Verdana"/>
                <a:cs typeface="Verdana"/>
              </a:rPr>
              <a:t>d</a:t>
            </a:r>
            <a:r>
              <a:rPr dirty="0" smtClean="0" sz="1100" spc="-10" b="1">
                <a:latin typeface="Verdana"/>
                <a:cs typeface="Verdana"/>
              </a:rPr>
              <a:t>i</a:t>
            </a:r>
            <a:r>
              <a:rPr dirty="0" smtClean="0" sz="1100" spc="0" b="1">
                <a:latin typeface="Verdana"/>
                <a:cs typeface="Verdana"/>
              </a:rPr>
              <a:t>o</a:t>
            </a:r>
            <a:r>
              <a:rPr dirty="0" smtClean="0" sz="1100" spc="-10" b="1">
                <a:latin typeface="Verdana"/>
                <a:cs typeface="Verdana"/>
              </a:rPr>
              <a:t> </a:t>
            </a:r>
            <a:r>
              <a:rPr dirty="0" smtClean="0" sz="1100" spc="-5" b="1">
                <a:latin typeface="Verdana"/>
                <a:cs typeface="Verdana"/>
              </a:rPr>
              <a:t>S</a:t>
            </a:r>
            <a:r>
              <a:rPr dirty="0" smtClean="0" sz="1100" spc="0" b="1">
                <a:latin typeface="Verdana"/>
                <a:cs typeface="Verdana"/>
              </a:rPr>
              <a:t>ec</a:t>
            </a:r>
            <a:r>
              <a:rPr dirty="0" smtClean="0" sz="1100" spc="-5" b="1">
                <a:latin typeface="Verdana"/>
                <a:cs typeface="Verdana"/>
              </a:rPr>
              <a:t>c</a:t>
            </a:r>
            <a:r>
              <a:rPr dirty="0" smtClean="0" sz="1100" spc="-10" b="1">
                <a:latin typeface="Verdana"/>
                <a:cs typeface="Verdana"/>
              </a:rPr>
              <a:t>i</a:t>
            </a:r>
            <a:r>
              <a:rPr dirty="0" smtClean="0" sz="1100" spc="0" b="1">
                <a:latin typeface="Verdana"/>
                <a:cs typeface="Verdana"/>
              </a:rPr>
              <a:t>ón</a:t>
            </a:r>
            <a:r>
              <a:rPr dirty="0" smtClean="0" sz="1100" spc="-5" b="1">
                <a:latin typeface="Verdana"/>
                <a:cs typeface="Verdana"/>
              </a:rPr>
              <a:t> </a:t>
            </a:r>
            <a:r>
              <a:rPr dirty="0" smtClean="0" sz="1100" spc="-5" b="1">
                <a:latin typeface="Verdana"/>
                <a:cs typeface="Verdana"/>
              </a:rPr>
              <a:t>1</a:t>
            </a:r>
            <a:r>
              <a:rPr dirty="0" smtClean="0" sz="1100" spc="0" b="1">
                <a:latin typeface="Verdana"/>
                <a:cs typeface="Verdana"/>
              </a:rPr>
              <a:t>.9</a:t>
            </a:r>
            <a:endParaRPr sz="1100">
              <a:latin typeface="Verdana"/>
              <a:cs typeface="Verdana"/>
            </a:endParaRPr>
          </a:p>
          <a:p>
            <a:pPr>
              <a:lnSpc>
                <a:spcPts val="1300"/>
              </a:lnSpc>
              <a:spcBef>
                <a:spcPts val="56"/>
              </a:spcBef>
            </a:pPr>
            <a:endParaRPr sz="1300"/>
          </a:p>
          <a:p>
            <a:pPr algn="just" marL="12700" marR="2811780">
              <a:lnSpc>
                <a:spcPct val="100000"/>
              </a:lnSpc>
            </a:pPr>
            <a:r>
              <a:rPr dirty="0" smtClean="0" sz="1100">
                <a:solidFill>
                  <a:srgbClr val="006FC0"/>
                </a:solidFill>
                <a:latin typeface="Verdana"/>
                <a:cs typeface="Verdana"/>
              </a:rPr>
              <a:t>¿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C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ó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m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o se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u</a:t>
            </a:r>
            <a:r>
              <a:rPr dirty="0" smtClean="0" sz="1100" spc="-10">
                <a:solidFill>
                  <a:srgbClr val="006FC0"/>
                </a:solidFill>
                <a:latin typeface="Verdana"/>
                <a:cs typeface="Verdana"/>
              </a:rPr>
              <a:t>t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il</a:t>
            </a:r>
            <a:r>
              <a:rPr dirty="0" smtClean="0" sz="1100" spc="-20">
                <a:solidFill>
                  <a:srgbClr val="006FC0"/>
                </a:solidFill>
                <a:latin typeface="Verdana"/>
                <a:cs typeface="Verdana"/>
              </a:rPr>
              <a:t>i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z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a la</a:t>
            </a:r>
            <a:r>
              <a:rPr dirty="0" smtClean="0" sz="1100" spc="-1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f</a:t>
            </a:r>
            <a:r>
              <a:rPr dirty="0" smtClean="0" sz="1100" spc="5">
                <a:solidFill>
                  <a:srgbClr val="006FC0"/>
                </a:solidFill>
                <a:latin typeface="Verdana"/>
                <a:cs typeface="Verdana"/>
              </a:rPr>
              <a:t>u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nc</a:t>
            </a:r>
            <a:r>
              <a:rPr dirty="0" smtClean="0" sz="1100" spc="-15">
                <a:solidFill>
                  <a:srgbClr val="006FC0"/>
                </a:solidFill>
                <a:latin typeface="Verdana"/>
                <a:cs typeface="Verdana"/>
              </a:rPr>
              <a:t>i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ón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“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B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U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SCARV”?</a:t>
            </a:r>
            <a:endParaRPr sz="1100">
              <a:latin typeface="Verdana"/>
              <a:cs typeface="Verdana"/>
            </a:endParaRPr>
          </a:p>
          <a:p>
            <a:pPr>
              <a:lnSpc>
                <a:spcPts val="1300"/>
              </a:lnSpc>
              <a:spcBef>
                <a:spcPts val="40"/>
              </a:spcBef>
            </a:pPr>
            <a:endParaRPr sz="1300"/>
          </a:p>
          <a:p>
            <a:pPr algn="just" marL="12700" marR="12700">
              <a:lnSpc>
                <a:spcPct val="101200"/>
              </a:lnSpc>
            </a:pPr>
            <a:r>
              <a:rPr dirty="0" smtClean="0" sz="1100">
                <a:latin typeface="Verdana"/>
                <a:cs typeface="Verdana"/>
              </a:rPr>
              <a:t>La </a:t>
            </a:r>
            <a:r>
              <a:rPr dirty="0" smtClean="0" sz="1100" spc="-5">
                <a:latin typeface="Verdana"/>
                <a:cs typeface="Verdana"/>
              </a:rPr>
              <a:t>f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-5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SCARV”, se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t</a:t>
            </a:r>
            <a:r>
              <a:rPr dirty="0" smtClean="0" sz="1100" spc="-5">
                <a:latin typeface="Verdana"/>
                <a:cs typeface="Verdana"/>
              </a:rPr>
              <a:t>ili</a:t>
            </a:r>
            <a:r>
              <a:rPr dirty="0" smtClean="0" sz="1100" spc="-15">
                <a:latin typeface="Verdana"/>
                <a:cs typeface="Verdana"/>
              </a:rPr>
              <a:t>z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2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on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r</a:t>
            </a:r>
            <a:r>
              <a:rPr dirty="0" smtClean="0" sz="1100" spc="15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ores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na co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na en</a:t>
            </a:r>
            <a:r>
              <a:rPr dirty="0" smtClean="0" sz="1100" spc="0">
                <a:latin typeface="Verdana"/>
                <a:cs typeface="Verdana"/>
              </a:rPr>
              <a:t> 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12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b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, </a:t>
            </a:r>
            <a:r>
              <a:rPr dirty="0" smtClean="0" sz="1100" spc="-12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con </a:t>
            </a:r>
            <a:r>
              <a:rPr dirty="0" smtClean="0" sz="1100" spc="-105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os </a:t>
            </a:r>
            <a:r>
              <a:rPr dirty="0" smtClean="0" sz="1100" spc="-114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v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ores </a:t>
            </a:r>
            <a:r>
              <a:rPr dirty="0" smtClean="0" sz="1100" spc="-114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114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ot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12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umna </a:t>
            </a:r>
            <a:r>
              <a:rPr dirty="0" smtClean="0" sz="1100" spc="-12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 </a:t>
            </a:r>
            <a:r>
              <a:rPr dirty="0" smtClean="0" sz="1100" spc="-12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ot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12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b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10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114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tr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z</a:t>
            </a:r>
            <a:r>
              <a:rPr dirty="0" smtClean="0" sz="1100" spc="-10">
                <a:latin typeface="Verdana"/>
                <a:cs typeface="Verdana"/>
              </a:rPr>
              <a:t>_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b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”,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to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8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8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to</a:t>
            </a:r>
            <a:r>
              <a:rPr dirty="0" smtClean="0" sz="1100" spc="6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8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ón,</a:t>
            </a:r>
            <a:r>
              <a:rPr dirty="0" smtClean="0" sz="1100" spc="7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8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7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y</a:t>
            </a:r>
            <a:r>
              <a:rPr dirty="0" smtClean="0" sz="1100" spc="7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ot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7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,</a:t>
            </a:r>
            <a:r>
              <a:rPr dirty="0" smtClean="0" sz="1100" spc="7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</a:t>
            </a:r>
            <a:r>
              <a:rPr dirty="0" smtClean="0" sz="1100" spc="65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8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0">
                <a:latin typeface="Verdana"/>
                <a:cs typeface="Verdana"/>
              </a:rPr>
              <a:t>usc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or</a:t>
            </a:r>
            <a:r>
              <a:rPr dirty="0" smtClean="0" sz="1100" spc="-10">
                <a:latin typeface="Verdana"/>
                <a:cs typeface="Verdana"/>
              </a:rPr>
              <a:t>_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0">
                <a:latin typeface="Verdana"/>
                <a:cs typeface="Verdana"/>
              </a:rPr>
              <a:t>usc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o”.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És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 su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t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x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s: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0769" y="2945764"/>
            <a:ext cx="5674995" cy="257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68120" y="3373755"/>
            <a:ext cx="5636260" cy="3473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0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or</a:t>
            </a:r>
            <a:r>
              <a:rPr dirty="0" smtClean="0" sz="1100" spc="1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5">
                <a:latin typeface="Verdana"/>
                <a:cs typeface="Verdana"/>
              </a:rPr>
              <a:t>j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o,</a:t>
            </a:r>
            <a:r>
              <a:rPr dirty="0" smtClean="0" sz="1100" spc="110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s</a:t>
            </a:r>
            <a:r>
              <a:rPr dirty="0" smtClean="0" sz="1100" spc="0">
                <a:latin typeface="Verdana"/>
                <a:cs typeface="Verdana"/>
              </a:rPr>
              <a:t>i</a:t>
            </a:r>
            <a:r>
              <a:rPr dirty="0" smtClean="0" sz="1100" spc="10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ese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114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10">
                <a:latin typeface="Verdana"/>
                <a:cs typeface="Verdana"/>
              </a:rPr>
              <a:t>o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ocar</a:t>
            </a:r>
            <a:r>
              <a:rPr dirty="0" smtClean="0" sz="1100" spc="12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l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5">
                <a:latin typeface="Verdana"/>
                <a:cs typeface="Verdana"/>
              </a:rPr>
              <a:t>f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</a:t>
            </a:r>
            <a:r>
              <a:rPr dirty="0" smtClean="0" sz="1100" spc="114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2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114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nos</a:t>
            </a:r>
            <a:r>
              <a:rPr dirty="0" smtClean="0" sz="1100" spc="12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114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“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et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”,</a:t>
            </a:r>
            <a:r>
              <a:rPr dirty="0" smtClean="0" sz="1100" spc="10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mtClean="0" sz="110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b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con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sus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cali</a:t>
            </a:r>
            <a:r>
              <a:rPr dirty="0" smtClean="0" sz="1100" spc="-5">
                <a:latin typeface="Verdana"/>
                <a:cs typeface="Verdana"/>
              </a:rPr>
              <a:t>f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5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ones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95730" y="3881754"/>
            <a:ext cx="4979035" cy="35553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68120" y="7606568"/>
            <a:ext cx="5637530" cy="13684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1800"/>
              </a:lnSpc>
            </a:pPr>
            <a:r>
              <a:rPr dirty="0" smtClean="0" sz="1100" spc="-10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5">
                <a:latin typeface="Verdana"/>
                <a:cs typeface="Verdana"/>
              </a:rPr>
              <a:t>t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13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114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os </a:t>
            </a:r>
            <a:r>
              <a:rPr dirty="0" smtClean="0" sz="1100" spc="-13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os </a:t>
            </a:r>
            <a:r>
              <a:rPr dirty="0" smtClean="0" sz="1100" spc="-13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12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la </a:t>
            </a:r>
            <a:r>
              <a:rPr dirty="0" smtClean="0" sz="1100" spc="-13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b</a:t>
            </a:r>
            <a:r>
              <a:rPr dirty="0" smtClean="0" sz="1100" spc="0">
                <a:latin typeface="Verdana"/>
                <a:cs typeface="Verdana"/>
              </a:rPr>
              <a:t>la </a:t>
            </a:r>
            <a:r>
              <a:rPr dirty="0" smtClean="0" sz="1100" spc="-13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0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ior </a:t>
            </a:r>
            <a:r>
              <a:rPr dirty="0" smtClean="0" sz="1100" spc="-13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1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5">
                <a:latin typeface="Verdana"/>
                <a:cs typeface="Verdana"/>
              </a:rPr>
              <a:t>f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5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ones. </a:t>
            </a:r>
            <a:r>
              <a:rPr dirty="0" smtClean="0" sz="1100" spc="-114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La </a:t>
            </a:r>
            <a:r>
              <a:rPr dirty="0" smtClean="0" sz="1100" spc="-135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ne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13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eal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z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r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 es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sigu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e.</a:t>
            </a:r>
            <a:endParaRPr sz="1100">
              <a:latin typeface="Verdana"/>
              <a:cs typeface="Verdana"/>
            </a:endParaRPr>
          </a:p>
          <a:p>
            <a:pPr>
              <a:lnSpc>
                <a:spcPts val="1300"/>
              </a:lnSpc>
              <a:spcBef>
                <a:spcPts val="25"/>
              </a:spcBef>
            </a:pPr>
            <a:endParaRPr sz="1300"/>
          </a:p>
          <a:p>
            <a:pPr algn="just" marL="12700" marR="13335">
              <a:lnSpc>
                <a:spcPct val="101400"/>
              </a:lnSpc>
            </a:pPr>
            <a:r>
              <a:rPr dirty="0" smtClean="0" sz="1100">
                <a:latin typeface="Verdana"/>
                <a:cs typeface="Verdana"/>
              </a:rPr>
              <a:t>Nos</a:t>
            </a:r>
            <a:r>
              <a:rPr dirty="0" smtClean="0" sz="1100" spc="6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b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6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6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6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c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1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-10">
                <a:latin typeface="Verdana"/>
                <a:cs typeface="Verdana"/>
              </a:rPr>
              <a:t>2</a:t>
            </a:r>
            <a:r>
              <a:rPr dirty="0" smtClean="0" sz="1100" spc="0">
                <a:latin typeface="Verdana"/>
                <a:cs typeface="Verdana"/>
              </a:rPr>
              <a:t>,</a:t>
            </a:r>
            <a:r>
              <a:rPr dirty="0" smtClean="0" sz="1100" spc="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y</a:t>
            </a:r>
            <a:r>
              <a:rPr dirty="0" smtClean="0" sz="1100" spc="6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oce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6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-10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u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r</a:t>
            </a:r>
            <a:r>
              <a:rPr dirty="0" smtClean="0" sz="1100" spc="6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6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f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ción</a:t>
            </a:r>
            <a:r>
              <a:rPr dirty="0" smtClean="0" sz="1100" spc="6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-5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SCA</a:t>
            </a:r>
            <a:r>
              <a:rPr dirty="0" smtClean="0" sz="1100" spc="-1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V”,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85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g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esar</a:t>
            </a:r>
            <a:r>
              <a:rPr dirty="0" smtClean="0" sz="1100" spc="170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17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5">
                <a:latin typeface="Verdana"/>
                <a:cs typeface="Verdana"/>
              </a:rPr>
              <a:t>r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mer</a:t>
            </a:r>
            <a:r>
              <a:rPr dirty="0" smtClean="0" sz="1100" spc="17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á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17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9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195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,</a:t>
            </a:r>
            <a:r>
              <a:rPr dirty="0" smtClean="0" sz="1100" spc="17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17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175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17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5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17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7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5">
                <a:latin typeface="Verdana"/>
                <a:cs typeface="Verdana"/>
              </a:rPr>
              <a:t>n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</a:t>
            </a:r>
            <a:r>
              <a:rPr dirty="0" smtClean="0" sz="1100" spc="17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0">
                <a:latin typeface="Verdana"/>
                <a:cs typeface="Verdana"/>
              </a:rPr>
              <a:t> e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to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0">
                <a:latin typeface="Verdana"/>
                <a:cs typeface="Verdana"/>
              </a:rPr>
              <a:t>usc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45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5">
                <a:latin typeface="Verdana"/>
                <a:cs typeface="Verdana"/>
              </a:rPr>
              <a:t>r</a:t>
            </a:r>
            <a:r>
              <a:rPr dirty="0" smtClean="0" sz="1100" spc="-10">
                <a:latin typeface="Verdana"/>
                <a:cs typeface="Verdana"/>
              </a:rPr>
              <a:t>_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0">
                <a:latin typeface="Verdana"/>
                <a:cs typeface="Verdana"/>
              </a:rPr>
              <a:t>usc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o”,</a:t>
            </a:r>
            <a:r>
              <a:rPr dirty="0" smtClean="0" sz="1100" spc="3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señ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r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cel,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ese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or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l</a:t>
            </a:r>
            <a:r>
              <a:rPr dirty="0" smtClean="0" sz="1100" spc="10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10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nos</a:t>
            </a:r>
            <a:r>
              <a:rPr dirty="0" smtClean="0" sz="1100" spc="10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5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esa</a:t>
            </a:r>
            <a:r>
              <a:rPr dirty="0" smtClean="0" sz="1100" spc="10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soc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r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0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</a:t>
            </a:r>
            <a:r>
              <a:rPr dirty="0" smtClean="0" sz="1100" spc="10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ot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105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or</a:t>
            </a:r>
            <a:r>
              <a:rPr dirty="0" smtClean="0" sz="1100" spc="11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0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tr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5">
                <a:latin typeface="Verdana"/>
                <a:cs typeface="Verdana"/>
              </a:rPr>
              <a:t>z</a:t>
            </a:r>
            <a:r>
              <a:rPr dirty="0" smtClean="0" sz="1100" spc="-10">
                <a:latin typeface="Verdana"/>
                <a:cs typeface="Verdana"/>
              </a:rPr>
              <a:t>_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b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”</a:t>
            </a:r>
            <a:r>
              <a:rPr dirty="0" smtClean="0" sz="1100" spc="0">
                <a:latin typeface="Verdana"/>
                <a:cs typeface="Verdana"/>
              </a:rPr>
              <a:t>,</a:t>
            </a:r>
            <a:r>
              <a:rPr dirty="0" smtClean="0" sz="1100" spc="1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10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b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0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cal</a:t>
            </a:r>
            <a:r>
              <a:rPr dirty="0" smtClean="0" sz="1100" spc="-25">
                <a:latin typeface="Verdana"/>
                <a:cs typeface="Verdana"/>
              </a:rPr>
              <a:t>i</a:t>
            </a:r>
            <a:r>
              <a:rPr dirty="0" smtClean="0" sz="1100" spc="5">
                <a:latin typeface="Verdana"/>
                <a:cs typeface="Verdana"/>
              </a:rPr>
              <a:t>f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5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ones </a:t>
            </a:r>
            <a:r>
              <a:rPr dirty="0" smtClean="0" sz="1100" spc="-10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nos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ocu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8526" y="268223"/>
            <a:ext cx="201422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Programa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ó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dirty="0" smtClean="0" sz="1200" spc="1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p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ara</a:t>
            </a:r>
            <a:r>
              <a:rPr dirty="0" smtClean="0" sz="1200" spc="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los</a:t>
            </a:r>
            <a:r>
              <a:rPr dirty="0" smtClean="0" sz="1200" spc="-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-2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ego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ios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1258061"/>
            <a:ext cx="4652010" cy="6858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365760" algn="l"/>
                <a:tab pos="838200" algn="l"/>
                <a:tab pos="1581785" algn="l"/>
                <a:tab pos="2607310" algn="l"/>
                <a:tab pos="3041650" algn="l"/>
                <a:tab pos="3375025" algn="l"/>
                <a:tab pos="3849370" algn="l"/>
              </a:tabLst>
            </a:pPr>
            <a:r>
              <a:rPr dirty="0" smtClean="0" sz="1100">
                <a:latin typeface="Verdana"/>
                <a:cs typeface="Verdana"/>
              </a:rPr>
              <a:t>En	</a:t>
            </a:r>
            <a:r>
              <a:rPr dirty="0" smtClean="0" sz="1100">
                <a:latin typeface="Verdana"/>
                <a:cs typeface="Verdana"/>
              </a:rPr>
              <a:t>ésta	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0">
                <a:latin typeface="Verdana"/>
                <a:cs typeface="Verdana"/>
              </a:rPr>
              <a:t>en,	</a:t>
            </a:r>
            <a:r>
              <a:rPr dirty="0" smtClean="0" sz="1100" spc="0">
                <a:latin typeface="Verdana"/>
                <a:cs typeface="Verdana"/>
              </a:rPr>
              <a:t>obser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	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	</a:t>
            </a:r>
            <a:r>
              <a:rPr dirty="0" smtClean="0" sz="1100" spc="0">
                <a:latin typeface="Verdana"/>
                <a:cs typeface="Verdana"/>
              </a:rPr>
              <a:t>se	</a:t>
            </a:r>
            <a:r>
              <a:rPr dirty="0" smtClean="0" sz="1100" spc="0">
                <a:latin typeface="Verdana"/>
                <a:cs typeface="Verdana"/>
              </a:rPr>
              <a:t>está	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-10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u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1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mtClean="0" sz="110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C</a:t>
            </a:r>
            <a:r>
              <a:rPr dirty="0" smtClean="0" sz="1100" spc="-5">
                <a:latin typeface="Verdana"/>
                <a:cs typeface="Verdana"/>
              </a:rPr>
              <a:t>O</a:t>
            </a:r>
            <a:r>
              <a:rPr dirty="0" smtClean="0" sz="1100" spc="0">
                <a:latin typeface="Verdana"/>
                <a:cs typeface="Verdana"/>
              </a:rPr>
              <a:t>NCATE</a:t>
            </a:r>
            <a:r>
              <a:rPr dirty="0" smtClean="0" sz="1100" spc="-15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AR”,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 ce</a:t>
            </a:r>
            <a:r>
              <a:rPr dirty="0" smtClean="0" sz="1100" spc="-1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F</a:t>
            </a:r>
            <a:r>
              <a:rPr dirty="0" smtClean="0" sz="1100" spc="-5">
                <a:latin typeface="Verdana"/>
                <a:cs typeface="Verdana"/>
              </a:rPr>
              <a:t>4</a:t>
            </a:r>
            <a:r>
              <a:rPr dirty="0" smtClean="0" sz="1100" spc="0">
                <a:latin typeface="Verdana"/>
                <a:cs typeface="Verdana"/>
              </a:rPr>
              <a:t>, con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os s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5">
                <a:latin typeface="Verdana"/>
                <a:cs typeface="Verdana"/>
              </a:rPr>
              <a:t>u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es </a:t>
            </a:r>
            <a:r>
              <a:rPr dirty="0" smtClean="0" sz="1100" spc="-10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á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os: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mtClean="0" sz="1100">
                <a:latin typeface="Verdana"/>
                <a:cs typeface="Verdana"/>
              </a:rPr>
              <a:t>+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to1</a:t>
            </a:r>
            <a:r>
              <a:rPr dirty="0" smtClean="0" sz="1100" spc="-1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=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C</a:t>
            </a:r>
            <a:r>
              <a:rPr dirty="0" smtClean="0" sz="1100" spc="0">
                <a:latin typeface="Verdana"/>
                <a:cs typeface="Verdana"/>
              </a:rPr>
              <a:t>”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mtClean="0" sz="1100">
                <a:latin typeface="Verdana"/>
                <a:cs typeface="Verdana"/>
              </a:rPr>
              <a:t>+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2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=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0">
                <a:latin typeface="Verdana"/>
                <a:cs typeface="Verdana"/>
              </a:rPr>
              <a:t>4 (el</a:t>
            </a:r>
            <a:r>
              <a:rPr dirty="0" smtClean="0" sz="1100" spc="-2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10">
                <a:latin typeface="Verdana"/>
                <a:cs typeface="Verdana"/>
              </a:rPr>
              <a:t>o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1167" y="1258061"/>
            <a:ext cx="833119" cy="17716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309245" algn="l"/>
              </a:tabLst>
            </a:pP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	</a:t>
            </a:r>
            <a:r>
              <a:rPr dirty="0" smtClean="0" sz="1100" spc="-5">
                <a:latin typeface="Verdana"/>
                <a:cs typeface="Verdana"/>
              </a:rPr>
              <a:t>f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8120" y="2106930"/>
            <a:ext cx="1931670" cy="17716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 co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10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esu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2039" y="2446020"/>
            <a:ext cx="5608320" cy="2147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68120" y="4934330"/>
            <a:ext cx="3155315" cy="3460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>
                <a:solidFill>
                  <a:srgbClr val="006FC0"/>
                </a:solidFill>
                <a:latin typeface="Verdana"/>
                <a:cs typeface="Verdana"/>
              </a:rPr>
              <a:t>¿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C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ó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m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o </a:t>
            </a:r>
            <a:r>
              <a:rPr dirty="0" smtClean="0" sz="1100" spc="-7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se </a:t>
            </a:r>
            <a:r>
              <a:rPr dirty="0" smtClean="0" sz="1100" spc="-6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u</a:t>
            </a:r>
            <a:r>
              <a:rPr dirty="0" smtClean="0" sz="1100" spc="-10">
                <a:solidFill>
                  <a:srgbClr val="006FC0"/>
                </a:solidFill>
                <a:latin typeface="Verdana"/>
                <a:cs typeface="Verdana"/>
              </a:rPr>
              <a:t>t</a:t>
            </a:r>
            <a:r>
              <a:rPr dirty="0" smtClean="0" sz="1100" spc="-20">
                <a:solidFill>
                  <a:srgbClr val="006FC0"/>
                </a:solidFill>
                <a:latin typeface="Verdana"/>
                <a:cs typeface="Verdana"/>
              </a:rPr>
              <a:t>i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l</a:t>
            </a:r>
            <a:r>
              <a:rPr dirty="0" smtClean="0" sz="1100" spc="-20">
                <a:solidFill>
                  <a:srgbClr val="006FC0"/>
                </a:solidFill>
                <a:latin typeface="Verdana"/>
                <a:cs typeface="Verdana"/>
              </a:rPr>
              <a:t>i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z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n </a:t>
            </a:r>
            <a:r>
              <a:rPr dirty="0" smtClean="0" sz="1100" spc="-6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l</a:t>
            </a:r>
            <a:r>
              <a:rPr dirty="0" smtClean="0" sz="1100" spc="5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s </a:t>
            </a:r>
            <a:r>
              <a:rPr dirty="0" smtClean="0" sz="1100" spc="-7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f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u</a:t>
            </a:r>
            <a:r>
              <a:rPr dirty="0" smtClean="0" sz="1100" spc="-10">
                <a:solidFill>
                  <a:srgbClr val="006FC0"/>
                </a:solidFill>
                <a:latin typeface="Verdana"/>
                <a:cs typeface="Verdana"/>
              </a:rPr>
              <a:t>n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c</a:t>
            </a:r>
            <a:r>
              <a:rPr dirty="0" smtClean="0" sz="1100" spc="-15">
                <a:solidFill>
                  <a:srgbClr val="006FC0"/>
                </a:solidFill>
                <a:latin typeface="Verdana"/>
                <a:cs typeface="Verdana"/>
              </a:rPr>
              <a:t>i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ones </a:t>
            </a:r>
            <a:r>
              <a:rPr dirty="0" smtClean="0" sz="1100" spc="-7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mtClean="0" sz="1100" spc="5">
                <a:solidFill>
                  <a:srgbClr val="006FC0"/>
                </a:solidFill>
                <a:latin typeface="Verdana"/>
                <a:cs typeface="Verdana"/>
              </a:rPr>
              <a:t>“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EXTR</a:t>
            </a:r>
            <a:r>
              <a:rPr dirty="0" smtClean="0" sz="1100" spc="-1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dirty="0" smtClean="0" sz="1100" spc="-15">
                <a:solidFill>
                  <a:srgbClr val="006FC0"/>
                </a:solidFill>
                <a:latin typeface="Verdana"/>
                <a:cs typeface="Verdana"/>
              </a:rPr>
              <a:t>E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”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mtClean="0" sz="1100">
                <a:solidFill>
                  <a:srgbClr val="006FC0"/>
                </a:solidFill>
                <a:latin typeface="Verdana"/>
                <a:cs typeface="Verdana"/>
              </a:rPr>
              <a:t>te</a:t>
            </a:r>
            <a:r>
              <a:rPr dirty="0" smtClean="0" sz="1100" spc="-10">
                <a:solidFill>
                  <a:srgbClr val="006FC0"/>
                </a:solidFill>
                <a:latin typeface="Verdana"/>
                <a:cs typeface="Verdana"/>
              </a:rPr>
              <a:t>x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tos?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87289" y="4934330"/>
            <a:ext cx="1545590" cy="17716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>
                <a:solidFill>
                  <a:srgbClr val="006FC0"/>
                </a:solidFill>
                <a:latin typeface="Verdana"/>
                <a:cs typeface="Verdana"/>
              </a:rPr>
              <a:t>e </a:t>
            </a:r>
            <a:r>
              <a:rPr dirty="0" smtClean="0" sz="1100" spc="-7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“IZ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Q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U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IE</a:t>
            </a:r>
            <a:r>
              <a:rPr dirty="0" smtClean="0" sz="1100" spc="-10">
                <a:solidFill>
                  <a:srgbClr val="006FC0"/>
                </a:solidFill>
                <a:latin typeface="Verdana"/>
                <a:cs typeface="Verdana"/>
              </a:rPr>
              <a:t>R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DA” </a:t>
            </a:r>
            <a:r>
              <a:rPr dirty="0" smtClean="0" sz="1100" spc="-7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p</a:t>
            </a:r>
            <a:r>
              <a:rPr dirty="0" smtClean="0" sz="1100" spc="-2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r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6176" y="4934330"/>
            <a:ext cx="810260" cy="17716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0">
                <a:solidFill>
                  <a:srgbClr val="006FC0"/>
                </a:solidFill>
                <a:latin typeface="Verdana"/>
                <a:cs typeface="Verdana"/>
              </a:rPr>
              <a:t>m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nejo </a:t>
            </a:r>
            <a:r>
              <a:rPr dirty="0" smtClean="0" sz="1100" spc="-7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mtClean="0" sz="1100" spc="-20">
                <a:solidFill>
                  <a:srgbClr val="006FC0"/>
                </a:solidFill>
                <a:latin typeface="Verdana"/>
                <a:cs typeface="Verdana"/>
              </a:rPr>
              <a:t>d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8120" y="5441253"/>
            <a:ext cx="5640070" cy="5194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1400"/>
              </a:lnSpc>
            </a:pPr>
            <a:r>
              <a:rPr dirty="0" smtClean="0" sz="1100">
                <a:latin typeface="Verdana"/>
                <a:cs typeface="Verdana"/>
              </a:rPr>
              <a:t>La </a:t>
            </a:r>
            <a:r>
              <a:rPr dirty="0" smtClean="0" sz="1100" spc="-16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f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5">
                <a:latin typeface="Verdana"/>
                <a:cs typeface="Verdana"/>
              </a:rPr>
              <a:t>n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 </a:t>
            </a:r>
            <a:r>
              <a:rPr dirty="0" smtClean="0" sz="1100" spc="-1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“IZ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-5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IERDA”, </a:t>
            </a:r>
            <a:r>
              <a:rPr dirty="0" smtClean="0" sz="1100" spc="-16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se </a:t>
            </a:r>
            <a:r>
              <a:rPr dirty="0" smtClean="0" sz="1100" spc="-1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5">
                <a:latin typeface="Verdana"/>
                <a:cs typeface="Verdana"/>
              </a:rPr>
              <a:t>t</a:t>
            </a:r>
            <a:r>
              <a:rPr dirty="0" smtClean="0" sz="1100" spc="-5">
                <a:latin typeface="Verdana"/>
                <a:cs typeface="Verdana"/>
              </a:rPr>
              <a:t>il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z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14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13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er </a:t>
            </a:r>
            <a:r>
              <a:rPr dirty="0" smtClean="0" sz="1100" spc="-14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“</a:t>
            </a:r>
            <a:r>
              <a:rPr dirty="0" smtClean="0" sz="1100" spc="0">
                <a:latin typeface="Verdana"/>
                <a:cs typeface="Verdana"/>
              </a:rPr>
              <a:t>el </a:t>
            </a:r>
            <a:r>
              <a:rPr dirty="0" smtClean="0" sz="1100" spc="-1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conte</a:t>
            </a:r>
            <a:r>
              <a:rPr dirty="0" smtClean="0" sz="1100" spc="-5">
                <a:latin typeface="Verdana"/>
                <a:cs typeface="Verdana"/>
              </a:rPr>
              <a:t>n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14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1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5">
                <a:latin typeface="Verdana"/>
                <a:cs typeface="Verdana"/>
              </a:rPr>
              <a:t>o</a:t>
            </a:r>
            <a:r>
              <a:rPr dirty="0" smtClean="0" sz="1100" spc="0">
                <a:latin typeface="Verdana"/>
                <a:cs typeface="Verdana"/>
              </a:rPr>
              <a:t>” </a:t>
            </a:r>
            <a:r>
              <a:rPr dirty="0" smtClean="0" sz="1100" spc="-15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165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z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5">
                <a:latin typeface="Verdana"/>
                <a:cs typeface="Verdana"/>
              </a:rPr>
              <a:t>u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15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na</a:t>
            </a:r>
            <a:r>
              <a:rPr dirty="0" smtClean="0" sz="1100" spc="1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ce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4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</a:t>
            </a:r>
            <a:r>
              <a:rPr dirty="0" smtClean="0" sz="1100" spc="-5">
                <a:latin typeface="Verdana"/>
                <a:cs typeface="Verdana"/>
              </a:rPr>
              <a:t>”</a:t>
            </a:r>
            <a:r>
              <a:rPr dirty="0" smtClean="0" sz="1100" spc="0">
                <a:latin typeface="Verdana"/>
                <a:cs typeface="Verdana"/>
              </a:rPr>
              <a:t>;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14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ec</a:t>
            </a:r>
            <a:r>
              <a:rPr dirty="0" smtClean="0" sz="1100" spc="-1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r</a:t>
            </a:r>
            <a:r>
              <a:rPr dirty="0" smtClean="0" sz="1100" spc="145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“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eros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-10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cte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es”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 “</a:t>
            </a:r>
            <a:r>
              <a:rPr dirty="0" smtClean="0" sz="1100" spc="-10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na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ce</a:t>
            </a:r>
            <a:r>
              <a:rPr dirty="0" smtClean="0" sz="1100" spc="-1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10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</a:t>
            </a:r>
            <a:r>
              <a:rPr dirty="0" smtClean="0" sz="1100" spc="-5">
                <a:latin typeface="Verdana"/>
                <a:cs typeface="Verdana"/>
              </a:rPr>
              <a:t>”</a:t>
            </a:r>
            <a:r>
              <a:rPr dirty="0" smtClean="0" sz="1100" spc="0">
                <a:latin typeface="Verdana"/>
                <a:cs typeface="Verdana"/>
              </a:rPr>
              <a:t>.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És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 su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t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x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s: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35810" y="6122034"/>
            <a:ext cx="3698875" cy="26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68120" y="6556822"/>
            <a:ext cx="5640070" cy="17081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1400"/>
              </a:lnSpc>
            </a:pPr>
            <a:r>
              <a:rPr dirty="0" smtClean="0" sz="1100">
                <a:latin typeface="Verdana"/>
                <a:cs typeface="Verdana"/>
              </a:rPr>
              <a:t>La </a:t>
            </a:r>
            <a:r>
              <a:rPr dirty="0" smtClean="0" sz="1100" spc="-4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f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 </a:t>
            </a:r>
            <a:r>
              <a:rPr dirty="0" smtClean="0" sz="1100" spc="-3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“IZ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-5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IERDA” </a:t>
            </a:r>
            <a:r>
              <a:rPr dirty="0" smtClean="0" sz="1100" spc="-3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on</a:t>
            </a:r>
            <a:r>
              <a:rPr dirty="0" smtClean="0" sz="1100" spc="-15">
                <a:latin typeface="Verdana"/>
                <a:cs typeface="Verdana"/>
              </a:rPr>
              <a:t>c</a:t>
            </a:r>
            <a:r>
              <a:rPr dirty="0" smtClean="0" sz="1100" spc="0">
                <a:latin typeface="Verdana"/>
                <a:cs typeface="Verdana"/>
              </a:rPr>
              <a:t>es </a:t>
            </a:r>
            <a:r>
              <a:rPr dirty="0" smtClean="0" sz="1100" spc="-3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consta </a:t>
            </a:r>
            <a:r>
              <a:rPr dirty="0" smtClean="0" sz="1100" spc="-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3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os </a:t>
            </a:r>
            <a:r>
              <a:rPr dirty="0" smtClean="0" sz="1100" spc="-30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s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5">
                <a:latin typeface="Verdana"/>
                <a:cs typeface="Verdana"/>
              </a:rPr>
              <a:t>u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es </a:t>
            </a:r>
            <a:r>
              <a:rPr dirty="0" smtClean="0" sz="1100" spc="-30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15">
                <a:latin typeface="Verdana"/>
                <a:cs typeface="Verdana"/>
              </a:rPr>
              <a:t>á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os. </a:t>
            </a:r>
            <a:r>
              <a:rPr dirty="0" smtClean="0" sz="1100" spc="-3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i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er </a:t>
            </a:r>
            <a:r>
              <a:rPr dirty="0" smtClean="0" sz="1100" spc="-10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á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10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 </a:t>
            </a:r>
            <a:r>
              <a:rPr dirty="0" smtClean="0" sz="1100" spc="-10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un </a:t>
            </a:r>
            <a:r>
              <a:rPr dirty="0" smtClean="0" sz="1100" spc="-105">
                <a:latin typeface="Verdana"/>
                <a:cs typeface="Verdana"/>
              </a:rPr>
              <a:t> </a:t>
            </a:r>
            <a:r>
              <a:rPr dirty="0" smtClean="0" sz="1100" spc="0" b="1">
                <a:latin typeface="Verdana"/>
                <a:cs typeface="Verdana"/>
              </a:rPr>
              <a:t>“texto”</a:t>
            </a:r>
            <a:r>
              <a:rPr dirty="0" smtClean="0" sz="1100" spc="0">
                <a:latin typeface="Verdana"/>
                <a:cs typeface="Verdana"/>
              </a:rPr>
              <a:t>, </a:t>
            </a:r>
            <a:r>
              <a:rPr dirty="0" smtClean="0" sz="1100" spc="-11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 </a:t>
            </a:r>
            <a:r>
              <a:rPr dirty="0" smtClean="0" sz="1100" spc="-10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10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ser </a:t>
            </a:r>
            <a:r>
              <a:rPr dirty="0" smtClean="0" sz="1100" spc="-10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“</a:t>
            </a:r>
            <a:r>
              <a:rPr dirty="0" smtClean="0" sz="1100" spc="0">
                <a:latin typeface="Verdana"/>
                <a:cs typeface="Verdana"/>
              </a:rPr>
              <a:t>un </a:t>
            </a:r>
            <a:r>
              <a:rPr dirty="0" smtClean="0" sz="1100" spc="-1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 </a:t>
            </a:r>
            <a:r>
              <a:rPr dirty="0" smtClean="0" sz="1100" spc="-114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eco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ll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o”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ect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2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2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“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ce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”</a:t>
            </a:r>
            <a:r>
              <a:rPr dirty="0" smtClean="0" sz="1100" spc="1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1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conte</a:t>
            </a:r>
            <a:r>
              <a:rPr dirty="0" smtClean="0" sz="1100" spc="-5">
                <a:latin typeface="Verdana"/>
                <a:cs typeface="Verdana"/>
              </a:rPr>
              <a:t>n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1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5">
                <a:latin typeface="Verdana"/>
                <a:cs typeface="Verdana"/>
              </a:rPr>
              <a:t>o</a:t>
            </a:r>
            <a:r>
              <a:rPr dirty="0" smtClean="0" sz="1100" spc="0">
                <a:latin typeface="Verdana"/>
                <a:cs typeface="Verdana"/>
              </a:rPr>
              <a:t>.</a:t>
            </a:r>
            <a:r>
              <a:rPr dirty="0" smtClean="0" sz="1100" spc="1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Y</a:t>
            </a:r>
            <a:r>
              <a:rPr dirty="0" smtClean="0" sz="1100" spc="2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</a:t>
            </a:r>
            <a:r>
              <a:rPr dirty="0" smtClean="0" sz="1100" spc="-15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2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se</a:t>
            </a:r>
            <a:r>
              <a:rPr dirty="0" smtClean="0" sz="1100" spc="-15">
                <a:latin typeface="Verdana"/>
                <a:cs typeface="Verdana"/>
              </a:rPr>
              <a:t>g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2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á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0" b="1">
                <a:latin typeface="Verdana"/>
                <a:cs typeface="Verdana"/>
              </a:rPr>
              <a:t>“</a:t>
            </a:r>
            <a:r>
              <a:rPr dirty="0" smtClean="0" sz="1100" spc="-10" b="1">
                <a:latin typeface="Verdana"/>
                <a:cs typeface="Verdana"/>
              </a:rPr>
              <a:t>n</a:t>
            </a:r>
            <a:r>
              <a:rPr dirty="0" smtClean="0" sz="1100" spc="0" b="1">
                <a:latin typeface="Verdana"/>
                <a:cs typeface="Verdana"/>
              </a:rPr>
              <a:t>ú</a:t>
            </a:r>
            <a:r>
              <a:rPr dirty="0" smtClean="0" sz="1100" spc="-5" b="1">
                <a:latin typeface="Verdana"/>
                <a:cs typeface="Verdana"/>
              </a:rPr>
              <a:t>m</a:t>
            </a:r>
            <a:r>
              <a:rPr dirty="0" smtClean="0" sz="1100" spc="-5" b="1">
                <a:latin typeface="Verdana"/>
                <a:cs typeface="Verdana"/>
              </a:rPr>
              <a:t>_</a:t>
            </a:r>
            <a:r>
              <a:rPr dirty="0" smtClean="0" sz="1100" spc="-5" b="1">
                <a:latin typeface="Verdana"/>
                <a:cs typeface="Verdana"/>
              </a:rPr>
              <a:t>d</a:t>
            </a:r>
            <a:r>
              <a:rPr dirty="0" smtClean="0" sz="1100" spc="0" b="1">
                <a:latin typeface="Verdana"/>
                <a:cs typeface="Verdana"/>
              </a:rPr>
              <a:t>e</a:t>
            </a:r>
            <a:r>
              <a:rPr dirty="0" smtClean="0" sz="1100" spc="-10" b="1">
                <a:latin typeface="Verdana"/>
                <a:cs typeface="Verdana"/>
              </a:rPr>
              <a:t>_</a:t>
            </a:r>
            <a:r>
              <a:rPr dirty="0" smtClean="0" sz="1100" spc="0" b="1">
                <a:latin typeface="Verdana"/>
                <a:cs typeface="Verdana"/>
              </a:rPr>
              <a:t>c</a:t>
            </a:r>
            <a:r>
              <a:rPr dirty="0" smtClean="0" sz="1100" spc="-10" b="1">
                <a:latin typeface="Verdana"/>
                <a:cs typeface="Verdana"/>
              </a:rPr>
              <a:t>a</a:t>
            </a:r>
            <a:r>
              <a:rPr dirty="0" smtClean="0" sz="1100" spc="0" b="1">
                <a:latin typeface="Verdana"/>
                <a:cs typeface="Verdana"/>
              </a:rPr>
              <a:t>ra</a:t>
            </a:r>
            <a:r>
              <a:rPr dirty="0" smtClean="0" sz="1100" spc="-5" b="1">
                <a:latin typeface="Verdana"/>
                <a:cs typeface="Verdana"/>
              </a:rPr>
              <a:t>c</a:t>
            </a:r>
            <a:r>
              <a:rPr dirty="0" smtClean="0" sz="1100" spc="0" b="1">
                <a:latin typeface="Verdana"/>
                <a:cs typeface="Verdana"/>
              </a:rPr>
              <a:t>ter</a:t>
            </a:r>
            <a:r>
              <a:rPr dirty="0" smtClean="0" sz="1100" spc="-10" b="1">
                <a:latin typeface="Verdana"/>
                <a:cs typeface="Verdana"/>
              </a:rPr>
              <a:t>e</a:t>
            </a:r>
            <a:r>
              <a:rPr dirty="0" smtClean="0" sz="1100" spc="0" b="1">
                <a:latin typeface="Verdana"/>
                <a:cs typeface="Verdana"/>
              </a:rPr>
              <a:t>s”</a:t>
            </a:r>
            <a:r>
              <a:rPr dirty="0" smtClean="0" sz="1100" spc="0">
                <a:latin typeface="Verdana"/>
                <a:cs typeface="Verdana"/>
              </a:rPr>
              <a:t>,</a:t>
            </a:r>
            <a:r>
              <a:rPr dirty="0" smtClean="0" sz="1100" spc="14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nd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1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cu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15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15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i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eros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-10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cte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15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z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5">
                <a:latin typeface="Verdana"/>
                <a:cs typeface="Verdana"/>
              </a:rPr>
              <a:t>u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-2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to,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s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eren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er.</a:t>
            </a:r>
            <a:endParaRPr sz="1100">
              <a:latin typeface="Verdana"/>
              <a:cs typeface="Verdana"/>
            </a:endParaRPr>
          </a:p>
          <a:p>
            <a:pPr>
              <a:lnSpc>
                <a:spcPts val="1300"/>
              </a:lnSpc>
              <a:spcBef>
                <a:spcPts val="43"/>
              </a:spcBef>
            </a:pPr>
            <a:endParaRPr sz="1300"/>
          </a:p>
          <a:p>
            <a:pPr algn="just" marL="12700" marR="17145">
              <a:lnSpc>
                <a:spcPct val="101200"/>
              </a:lnSpc>
            </a:pPr>
            <a:r>
              <a:rPr dirty="0" smtClean="0" sz="1100">
                <a:latin typeface="Verdana"/>
                <a:cs typeface="Verdana"/>
              </a:rPr>
              <a:t>La </a:t>
            </a:r>
            <a:r>
              <a:rPr dirty="0" smtClean="0" sz="1100" spc="8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f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 </a:t>
            </a:r>
            <a:r>
              <a:rPr dirty="0" smtClean="0" sz="1100" spc="8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5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XTRAE”, </a:t>
            </a:r>
            <a:r>
              <a:rPr dirty="0" smtClean="0" sz="1100" spc="80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8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0">
                <a:latin typeface="Verdana"/>
                <a:cs typeface="Verdana"/>
              </a:rPr>
              <a:t>ua</a:t>
            </a:r>
            <a:r>
              <a:rPr dirty="0" smtClean="0" sz="1100" spc="-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8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 </a:t>
            </a:r>
            <a:r>
              <a:rPr dirty="0" smtClean="0" sz="1100" spc="10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85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f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 </a:t>
            </a:r>
            <a:r>
              <a:rPr dirty="0" smtClean="0" sz="1100" spc="8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“IZ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-5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IERDA” </a:t>
            </a:r>
            <a:r>
              <a:rPr dirty="0" smtClean="0" sz="1100" spc="7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5">
                <a:latin typeface="Verdana"/>
                <a:cs typeface="Verdana"/>
              </a:rPr>
              <a:t>b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én </a:t>
            </a:r>
            <a:r>
              <a:rPr dirty="0" smtClean="0" sz="1100" spc="8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nos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l</a:t>
            </a:r>
            <a:r>
              <a:rPr dirty="0" smtClean="0" sz="1100" spc="13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conte</a:t>
            </a:r>
            <a:r>
              <a:rPr dirty="0" smtClean="0" sz="1100" spc="-5">
                <a:latin typeface="Verdana"/>
                <a:cs typeface="Verdana"/>
              </a:rPr>
              <a:t>n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to”</a:t>
            </a:r>
            <a:r>
              <a:rPr dirty="0" smtClean="0" sz="1100" spc="1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se</a:t>
            </a:r>
            <a:r>
              <a:rPr dirty="0" smtClean="0" sz="1100" spc="-1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ecc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on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o;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ec</a:t>
            </a:r>
            <a:r>
              <a:rPr dirty="0" smtClean="0" sz="1100" spc="-1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r</a:t>
            </a:r>
            <a:r>
              <a:rPr dirty="0" smtClean="0" sz="1100" spc="1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“a</a:t>
            </a:r>
            <a:r>
              <a:rPr dirty="0" smtClean="0" sz="1100" spc="14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5">
                <a:latin typeface="Verdana"/>
                <a:cs typeface="Verdana"/>
              </a:rPr>
              <a:t>t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r</a:t>
            </a:r>
            <a:r>
              <a:rPr dirty="0" smtClean="0" sz="1100" spc="16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el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-10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á</a:t>
            </a:r>
            <a:r>
              <a:rPr dirty="0" smtClean="0" sz="1100" spc="0">
                <a:latin typeface="Verdana"/>
                <a:cs typeface="Verdana"/>
              </a:rPr>
              <a:t>cter</a:t>
            </a:r>
            <a:r>
              <a:rPr dirty="0" smtClean="0" sz="1100" spc="0">
                <a:latin typeface="Verdana"/>
                <a:cs typeface="Verdana"/>
              </a:rPr>
              <a:t> n</a:t>
            </a:r>
            <a:r>
              <a:rPr dirty="0" smtClean="0" sz="1100" spc="-10">
                <a:latin typeface="Verdana"/>
                <a:cs typeface="Verdana"/>
              </a:rPr>
              <a:t>ú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ero </a:t>
            </a:r>
            <a:r>
              <a:rPr dirty="0" smtClean="0" sz="1100" spc="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ta</a:t>
            </a:r>
            <a:r>
              <a:rPr dirty="0" smtClean="0" sz="1100" spc="-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5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5">
                <a:latin typeface="Verdana"/>
                <a:cs typeface="Verdana"/>
              </a:rPr>
              <a:t>n</a:t>
            </a:r>
            <a:r>
              <a:rPr dirty="0" smtClean="0" sz="1100" spc="5">
                <a:latin typeface="Verdana"/>
                <a:cs typeface="Verdana"/>
              </a:rPr>
              <a:t>d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-10">
                <a:latin typeface="Verdana"/>
                <a:cs typeface="Verdana"/>
              </a:rPr>
              <a:t>i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 </a:t>
            </a:r>
            <a:r>
              <a:rPr dirty="0" smtClean="0" sz="1100" spc="7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5">
                <a:latin typeface="Verdana"/>
                <a:cs typeface="Verdana"/>
              </a:rPr>
              <a:t>n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0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5">
                <a:latin typeface="Verdana"/>
                <a:cs typeface="Verdana"/>
              </a:rPr>
              <a:t>”</a:t>
            </a:r>
            <a:r>
              <a:rPr dirty="0" smtClean="0" sz="1100" spc="0">
                <a:latin typeface="Verdana"/>
                <a:cs typeface="Verdana"/>
              </a:rPr>
              <a:t>, </a:t>
            </a:r>
            <a:r>
              <a:rPr dirty="0" smtClean="0" sz="1100" spc="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6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un </a:t>
            </a:r>
            <a:r>
              <a:rPr dirty="0" smtClean="0" sz="1100" spc="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ú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ero </a:t>
            </a:r>
            <a:r>
              <a:rPr dirty="0" smtClean="0" sz="1100" spc="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 ca</a:t>
            </a:r>
            <a:r>
              <a:rPr dirty="0" smtClean="0" sz="1100" spc="-10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cte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es”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eter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o.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És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 su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t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x</a:t>
            </a:r>
            <a:r>
              <a:rPr dirty="0" smtClean="0" sz="1100" spc="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s: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41475" y="8426450"/>
            <a:ext cx="4489450" cy="266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8526" y="268223"/>
            <a:ext cx="201422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Programa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ó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dirty="0" smtClean="0" sz="1200" spc="1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p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ara</a:t>
            </a:r>
            <a:r>
              <a:rPr dirty="0" smtClean="0" sz="1200" spc="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los</a:t>
            </a:r>
            <a:r>
              <a:rPr dirty="0" smtClean="0" sz="1200" spc="-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-2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ego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ios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1255715"/>
            <a:ext cx="5639435" cy="13677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1400"/>
              </a:lnSpc>
            </a:pPr>
            <a:r>
              <a:rPr dirty="0" smtClean="0" sz="1100">
                <a:latin typeface="Verdana"/>
                <a:cs typeface="Verdana"/>
              </a:rPr>
              <a:t>El </a:t>
            </a:r>
            <a:r>
              <a:rPr dirty="0" smtClean="0" sz="1100" spc="-4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5">
                <a:latin typeface="Verdana"/>
                <a:cs typeface="Verdana"/>
              </a:rPr>
              <a:t>r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er </a:t>
            </a:r>
            <a:r>
              <a:rPr dirty="0" smtClean="0" sz="1100" spc="-3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5">
                <a:latin typeface="Verdana"/>
                <a:cs typeface="Verdana"/>
              </a:rPr>
              <a:t>á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3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i</a:t>
            </a:r>
            <a:r>
              <a:rPr dirty="0" smtClean="0" sz="1100" spc="-10">
                <a:latin typeface="Verdana"/>
                <a:cs typeface="Verdana"/>
              </a:rPr>
              <a:t>g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3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 </a:t>
            </a:r>
            <a:r>
              <a:rPr dirty="0" smtClean="0" sz="1100" spc="-3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un </a:t>
            </a:r>
            <a:r>
              <a:rPr dirty="0" smtClean="0" sz="1100" spc="-15">
                <a:latin typeface="Verdana"/>
                <a:cs typeface="Verdana"/>
              </a:rPr>
              <a:t> </a:t>
            </a:r>
            <a:r>
              <a:rPr dirty="0" smtClean="0" sz="1100" spc="0" b="1">
                <a:latin typeface="Verdana"/>
                <a:cs typeface="Verdana"/>
              </a:rPr>
              <a:t>“text</a:t>
            </a:r>
            <a:r>
              <a:rPr dirty="0" smtClean="0" sz="1100" spc="-15" b="1">
                <a:latin typeface="Verdana"/>
                <a:cs typeface="Verdana"/>
              </a:rPr>
              <a:t>o</a:t>
            </a:r>
            <a:r>
              <a:rPr dirty="0" smtClean="0" sz="1100" spc="0" b="1">
                <a:latin typeface="Verdana"/>
                <a:cs typeface="Verdana"/>
              </a:rPr>
              <a:t>”</a:t>
            </a:r>
            <a:r>
              <a:rPr dirty="0" smtClean="0" sz="1100" spc="0">
                <a:latin typeface="Verdana"/>
                <a:cs typeface="Verdana"/>
              </a:rPr>
              <a:t>, </a:t>
            </a:r>
            <a:r>
              <a:rPr dirty="0" smtClean="0" sz="1100" spc="-4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 </a:t>
            </a:r>
            <a:r>
              <a:rPr dirty="0" smtClean="0" sz="1100" spc="-3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3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ser </a:t>
            </a:r>
            <a:r>
              <a:rPr dirty="0" smtClean="0" sz="1100" spc="-3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n </a:t>
            </a:r>
            <a:r>
              <a:rPr dirty="0" smtClean="0" sz="1100" spc="-3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</a:t>
            </a:r>
            <a:r>
              <a:rPr dirty="0" smtClean="0" sz="1100" spc="0">
                <a:latin typeface="Verdana"/>
                <a:cs typeface="Verdana"/>
              </a:rPr>
              <a:t> 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eco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ll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o” </a:t>
            </a:r>
            <a:r>
              <a:rPr dirty="0" smtClean="0" sz="1100" spc="-35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d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3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3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na </a:t>
            </a:r>
            <a:r>
              <a:rPr dirty="0" smtClean="0" sz="1100" spc="-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celd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” </a:t>
            </a:r>
            <a:r>
              <a:rPr dirty="0" smtClean="0" sz="1100" spc="-3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 </a:t>
            </a:r>
            <a:r>
              <a:rPr dirty="0" smtClean="0" sz="1100" spc="-3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conte</a:t>
            </a:r>
            <a:r>
              <a:rPr dirty="0" smtClean="0" sz="1100" spc="-5">
                <a:latin typeface="Verdana"/>
                <a:cs typeface="Verdana"/>
              </a:rPr>
              <a:t>n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35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n </a:t>
            </a:r>
            <a:r>
              <a:rPr dirty="0" smtClean="0" sz="1100" spc="-3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to. </a:t>
            </a:r>
            <a:r>
              <a:rPr dirty="0" smtClean="0" sz="1100" spc="-2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C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0">
                <a:latin typeface="Verdana"/>
                <a:cs typeface="Verdana"/>
              </a:rPr>
              <a:t> seg</a:t>
            </a:r>
            <a:r>
              <a:rPr dirty="0" smtClean="0" sz="1100" spc="-5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7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á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70">
                <a:latin typeface="Verdana"/>
                <a:cs typeface="Verdana"/>
              </a:rPr>
              <a:t> </a:t>
            </a:r>
            <a:r>
              <a:rPr dirty="0" smtClean="0" sz="1100" spc="0" b="1">
                <a:latin typeface="Verdana"/>
                <a:cs typeface="Verdana"/>
              </a:rPr>
              <a:t>“</a:t>
            </a:r>
            <a:r>
              <a:rPr dirty="0" smtClean="0" sz="1100" spc="-5" b="1">
                <a:latin typeface="Verdana"/>
                <a:cs typeface="Verdana"/>
              </a:rPr>
              <a:t>p</a:t>
            </a:r>
            <a:r>
              <a:rPr dirty="0" smtClean="0" sz="1100" spc="0" b="1">
                <a:latin typeface="Verdana"/>
                <a:cs typeface="Verdana"/>
              </a:rPr>
              <a:t>osi</a:t>
            </a:r>
            <a:r>
              <a:rPr dirty="0" smtClean="0" sz="1100" spc="-5" b="1">
                <a:latin typeface="Verdana"/>
                <a:cs typeface="Verdana"/>
              </a:rPr>
              <a:t>c</a:t>
            </a:r>
            <a:r>
              <a:rPr dirty="0" smtClean="0" sz="1100" spc="-10" b="1">
                <a:latin typeface="Verdana"/>
                <a:cs typeface="Verdana"/>
              </a:rPr>
              <a:t>i</a:t>
            </a:r>
            <a:r>
              <a:rPr dirty="0" smtClean="0" sz="1100" spc="0" b="1">
                <a:latin typeface="Verdana"/>
                <a:cs typeface="Verdana"/>
              </a:rPr>
              <a:t>ón</a:t>
            </a:r>
            <a:r>
              <a:rPr dirty="0" smtClean="0" sz="1100" spc="65" b="1">
                <a:latin typeface="Verdana"/>
                <a:cs typeface="Verdana"/>
              </a:rPr>
              <a:t> </a:t>
            </a:r>
            <a:r>
              <a:rPr dirty="0" smtClean="0" sz="1100" spc="-10" b="1">
                <a:latin typeface="Verdana"/>
                <a:cs typeface="Verdana"/>
              </a:rPr>
              <a:t>i</a:t>
            </a:r>
            <a:r>
              <a:rPr dirty="0" smtClean="0" sz="1100" spc="0" b="1">
                <a:latin typeface="Verdana"/>
                <a:cs typeface="Verdana"/>
              </a:rPr>
              <a:t>n</a:t>
            </a:r>
            <a:r>
              <a:rPr dirty="0" smtClean="0" sz="1100" spc="-10" b="1">
                <a:latin typeface="Verdana"/>
                <a:cs typeface="Verdana"/>
              </a:rPr>
              <a:t>i</a:t>
            </a:r>
            <a:r>
              <a:rPr dirty="0" smtClean="0" sz="1100" spc="0" b="1">
                <a:latin typeface="Verdana"/>
                <a:cs typeface="Verdana"/>
              </a:rPr>
              <a:t>c</a:t>
            </a:r>
            <a:r>
              <a:rPr dirty="0" smtClean="0" sz="1100" spc="-10" b="1">
                <a:latin typeface="Verdana"/>
                <a:cs typeface="Verdana"/>
              </a:rPr>
              <a:t>i</a:t>
            </a:r>
            <a:r>
              <a:rPr dirty="0" smtClean="0" sz="1100" spc="-10" b="1">
                <a:latin typeface="Verdana"/>
                <a:cs typeface="Verdana"/>
              </a:rPr>
              <a:t>a</a:t>
            </a:r>
            <a:r>
              <a:rPr dirty="0" smtClean="0" sz="1100" spc="-10" b="1">
                <a:latin typeface="Verdana"/>
                <a:cs typeface="Verdana"/>
              </a:rPr>
              <a:t>l</a:t>
            </a:r>
            <a:r>
              <a:rPr dirty="0" smtClean="0" sz="1100" spc="0" b="1">
                <a:latin typeface="Verdana"/>
                <a:cs typeface="Verdana"/>
              </a:rPr>
              <a:t>”</a:t>
            </a:r>
            <a:r>
              <a:rPr dirty="0" smtClean="0" sz="1100" spc="0">
                <a:latin typeface="Verdana"/>
                <a:cs typeface="Verdana"/>
              </a:rPr>
              <a:t>,</a:t>
            </a:r>
            <a:r>
              <a:rPr dirty="0" smtClean="0" sz="1100" spc="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7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</a:t>
            </a:r>
            <a:r>
              <a:rPr dirty="0" smtClean="0" sz="1100" spc="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5">
                <a:latin typeface="Verdana"/>
                <a:cs typeface="Verdana"/>
              </a:rPr>
              <a:t>ú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ero</a:t>
            </a:r>
            <a:r>
              <a:rPr dirty="0" smtClean="0" sz="1100" spc="6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7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-10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á</a:t>
            </a:r>
            <a:r>
              <a:rPr dirty="0" smtClean="0" sz="1100" spc="0">
                <a:latin typeface="Verdana"/>
                <a:cs typeface="Verdana"/>
              </a:rPr>
              <a:t>cter</a:t>
            </a:r>
            <a:r>
              <a:rPr dirty="0" smtClean="0" sz="1100" spc="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cont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n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7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z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5">
                <a:latin typeface="Verdana"/>
                <a:cs typeface="Verdana"/>
              </a:rPr>
              <a:t>u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5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erecha</a:t>
            </a:r>
            <a:r>
              <a:rPr dirty="0" smtClean="0" sz="1100" spc="16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el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á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10">
                <a:latin typeface="Verdana"/>
                <a:cs typeface="Verdana"/>
              </a:rPr>
              <a:t>o</a:t>
            </a:r>
            <a:r>
              <a:rPr dirty="0" smtClean="0" sz="1100" spc="0">
                <a:latin typeface="Verdana"/>
                <a:cs typeface="Verdana"/>
              </a:rPr>
              <a:t>”,</a:t>
            </a:r>
            <a:r>
              <a:rPr dirty="0" smtClean="0" sz="1100" spc="1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5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5">
                <a:latin typeface="Verdana"/>
                <a:cs typeface="Verdana"/>
              </a:rPr>
              <a:t>t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r</a:t>
            </a:r>
            <a:r>
              <a:rPr dirty="0" smtClean="0" sz="1100" spc="15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l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cu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l</a:t>
            </a:r>
            <a:r>
              <a:rPr dirty="0" smtClean="0" sz="1100" spc="135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s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h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cer</a:t>
            </a:r>
            <a:r>
              <a:rPr dirty="0" smtClean="0" sz="1100" spc="16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cc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10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to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0" b="1">
                <a:latin typeface="Verdana"/>
                <a:cs typeface="Verdana"/>
              </a:rPr>
              <a:t>“nú</a:t>
            </a:r>
            <a:r>
              <a:rPr dirty="0" smtClean="0" sz="1100" spc="-5" b="1">
                <a:latin typeface="Verdana"/>
                <a:cs typeface="Verdana"/>
              </a:rPr>
              <a:t>m</a:t>
            </a:r>
            <a:r>
              <a:rPr dirty="0" smtClean="0" sz="1100" spc="-5" b="1">
                <a:latin typeface="Verdana"/>
                <a:cs typeface="Verdana"/>
              </a:rPr>
              <a:t>_</a:t>
            </a:r>
            <a:r>
              <a:rPr dirty="0" smtClean="0" sz="1100" spc="-5" b="1">
                <a:latin typeface="Verdana"/>
                <a:cs typeface="Verdana"/>
              </a:rPr>
              <a:t>d</a:t>
            </a:r>
            <a:r>
              <a:rPr dirty="0" smtClean="0" sz="1100" spc="0" b="1">
                <a:latin typeface="Verdana"/>
                <a:cs typeface="Verdana"/>
              </a:rPr>
              <a:t>e</a:t>
            </a:r>
            <a:r>
              <a:rPr dirty="0" smtClean="0" sz="1100" spc="-10" b="1">
                <a:latin typeface="Verdana"/>
                <a:cs typeface="Verdana"/>
              </a:rPr>
              <a:t>_</a:t>
            </a:r>
            <a:r>
              <a:rPr dirty="0" smtClean="0" sz="1100" spc="0" b="1">
                <a:latin typeface="Verdana"/>
                <a:cs typeface="Verdana"/>
              </a:rPr>
              <a:t>c</a:t>
            </a:r>
            <a:r>
              <a:rPr dirty="0" smtClean="0" sz="1100" spc="-10" b="1">
                <a:latin typeface="Verdana"/>
                <a:cs typeface="Verdana"/>
              </a:rPr>
              <a:t>a</a:t>
            </a:r>
            <a:r>
              <a:rPr dirty="0" smtClean="0" sz="1100" spc="0" b="1">
                <a:latin typeface="Verdana"/>
                <a:cs typeface="Verdana"/>
              </a:rPr>
              <a:t>ra</a:t>
            </a:r>
            <a:r>
              <a:rPr dirty="0" smtClean="0" sz="1100" spc="-20" b="1">
                <a:latin typeface="Verdana"/>
                <a:cs typeface="Verdana"/>
              </a:rPr>
              <a:t>c</a:t>
            </a:r>
            <a:r>
              <a:rPr dirty="0" smtClean="0" sz="1100" spc="0" b="1">
                <a:latin typeface="Verdana"/>
                <a:cs typeface="Verdana"/>
              </a:rPr>
              <a:t>ter</a:t>
            </a:r>
            <a:r>
              <a:rPr dirty="0" smtClean="0" sz="1100" spc="-10" b="1">
                <a:latin typeface="Verdana"/>
                <a:cs typeface="Verdana"/>
              </a:rPr>
              <a:t>e</a:t>
            </a:r>
            <a:r>
              <a:rPr dirty="0" smtClean="0" sz="1100" spc="5" b="1">
                <a:latin typeface="Verdana"/>
                <a:cs typeface="Verdana"/>
              </a:rPr>
              <a:t>s</a:t>
            </a:r>
            <a:r>
              <a:rPr dirty="0" smtClean="0" sz="1100" spc="0" b="1">
                <a:latin typeface="Verdana"/>
                <a:cs typeface="Verdana"/>
              </a:rPr>
              <a:t>”</a:t>
            </a:r>
            <a:r>
              <a:rPr dirty="0" smtClean="0" sz="1100" spc="0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  <a:p>
            <a:pPr>
              <a:lnSpc>
                <a:spcPts val="1300"/>
              </a:lnSpc>
              <a:spcBef>
                <a:spcPts val="20"/>
              </a:spcBef>
            </a:pPr>
            <a:endParaRPr sz="1300"/>
          </a:p>
          <a:p>
            <a:pPr algn="just" marL="12700" marR="17145">
              <a:lnSpc>
                <a:spcPct val="101800"/>
              </a:lnSpc>
            </a:pPr>
            <a:r>
              <a:rPr dirty="0" smtClean="0" sz="1100" spc="-10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or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5">
                <a:latin typeface="Verdana"/>
                <a:cs typeface="Verdana"/>
              </a:rPr>
              <a:t>j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o,</a:t>
            </a:r>
            <a:r>
              <a:rPr dirty="0" smtClean="0" sz="1100" spc="1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si</a:t>
            </a:r>
            <a:r>
              <a:rPr dirty="0" smtClean="0" sz="1100" spc="13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nos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16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45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s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5">
                <a:latin typeface="Verdana"/>
                <a:cs typeface="Verdana"/>
              </a:rPr>
              <a:t>u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hoja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-15">
                <a:latin typeface="Verdana"/>
                <a:cs typeface="Verdana"/>
              </a:rPr>
              <a:t>c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,</a:t>
            </a:r>
            <a:r>
              <a:rPr dirty="0" smtClean="0" sz="1100" spc="14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6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5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5">
                <a:latin typeface="Verdana"/>
                <a:cs typeface="Verdana"/>
              </a:rPr>
              <a:t>u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5">
                <a:latin typeface="Verdana"/>
                <a:cs typeface="Verdana"/>
              </a:rPr>
              <a:t>r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0">
                <a:latin typeface="Verdana"/>
                <a:cs typeface="Verdana"/>
              </a:rPr>
              <a:t> 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tos: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0769" y="2785745"/>
            <a:ext cx="5610859" cy="1211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68120" y="4165412"/>
            <a:ext cx="5639435" cy="5194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1400"/>
              </a:lnSpc>
            </a:pPr>
            <a:r>
              <a:rPr dirty="0" smtClean="0" sz="1100">
                <a:latin typeface="Verdana"/>
                <a:cs typeface="Verdana"/>
              </a:rPr>
              <a:t>¿</a:t>
            </a:r>
            <a:r>
              <a:rPr dirty="0" smtClean="0" sz="1100" spc="-5">
                <a:latin typeface="Verdana"/>
                <a:cs typeface="Verdana"/>
              </a:rPr>
              <a:t>C</a:t>
            </a:r>
            <a:r>
              <a:rPr dirty="0" smtClean="0" sz="1100" spc="0">
                <a:latin typeface="Verdana"/>
                <a:cs typeface="Verdana"/>
              </a:rPr>
              <a:t>ó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14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od</a:t>
            </a:r>
            <a:r>
              <a:rPr dirty="0" smtClean="0" sz="1100" spc="-10">
                <a:latin typeface="Verdana"/>
                <a:cs typeface="Verdana"/>
              </a:rPr>
              <a:t>r</a:t>
            </a:r>
            <a:r>
              <a:rPr dirty="0" smtClean="0" sz="1100" spc="-20">
                <a:latin typeface="Verdana"/>
                <a:cs typeface="Verdana"/>
              </a:rPr>
              <a:t>í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1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con</a:t>
            </a:r>
            <a:r>
              <a:rPr dirty="0" smtClean="0" sz="1100" spc="13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</a:t>
            </a:r>
            <a:r>
              <a:rPr dirty="0" smtClean="0" sz="1100" spc="12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uso</a:t>
            </a:r>
            <a:r>
              <a:rPr dirty="0" smtClean="0" sz="1100" spc="13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4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14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f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0">
                <a:latin typeface="Verdana"/>
                <a:cs typeface="Verdana"/>
              </a:rPr>
              <a:t>iones</a:t>
            </a:r>
            <a:r>
              <a:rPr dirty="0" smtClean="0" sz="1100" spc="1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C</a:t>
            </a:r>
            <a:r>
              <a:rPr dirty="0" smtClean="0" sz="1100" spc="-5">
                <a:latin typeface="Verdana"/>
                <a:cs typeface="Verdana"/>
              </a:rPr>
              <a:t>O</a:t>
            </a:r>
            <a:r>
              <a:rPr dirty="0" smtClean="0" sz="1100" spc="0">
                <a:latin typeface="Verdana"/>
                <a:cs typeface="Verdana"/>
              </a:rPr>
              <a:t>NATE</a:t>
            </a:r>
            <a:r>
              <a:rPr dirty="0" smtClean="0" sz="1100" spc="-15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AR”</a:t>
            </a:r>
            <a:r>
              <a:rPr dirty="0" smtClean="0" sz="1100" spc="13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2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“IZ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-5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IER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15">
                <a:latin typeface="Verdana"/>
                <a:cs typeface="Verdana"/>
              </a:rPr>
              <a:t>”</a:t>
            </a:r>
            <a:r>
              <a:rPr dirty="0" smtClean="0" sz="1100" spc="0">
                <a:latin typeface="Verdana"/>
                <a:cs typeface="Verdana"/>
              </a:rPr>
              <a:t>,</a:t>
            </a:r>
            <a:r>
              <a:rPr dirty="0" smtClean="0" sz="1100" spc="0">
                <a:latin typeface="Verdana"/>
                <a:cs typeface="Verdana"/>
              </a:rPr>
              <a:t> cre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r</a:t>
            </a:r>
            <a:r>
              <a:rPr dirty="0" smtClean="0" sz="1100" spc="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C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6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ú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”</a:t>
            </a:r>
            <a:r>
              <a:rPr dirty="0" smtClean="0" sz="1100" spc="6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6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sto</a:t>
            </a:r>
            <a:r>
              <a:rPr dirty="0" smtClean="0" sz="1100" spc="6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65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á</a:t>
            </a:r>
            <a:r>
              <a:rPr dirty="0" smtClean="0" sz="1100" spc="5">
                <a:latin typeface="Verdana"/>
                <a:cs typeface="Verdana"/>
              </a:rPr>
              <a:t>t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co,</a:t>
            </a:r>
            <a:r>
              <a:rPr dirty="0" smtClean="0" sz="1100" spc="6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6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5">
                <a:latin typeface="Verdana"/>
                <a:cs typeface="Verdana"/>
              </a:rPr>
              <a:t>c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5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y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7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6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2</a:t>
            </a:r>
            <a:r>
              <a:rPr dirty="0" smtClean="0" sz="1100" spc="6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5">
                <a:latin typeface="Verdana"/>
                <a:cs typeface="Verdana"/>
              </a:rPr>
              <a:t>r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et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l</a:t>
            </a:r>
            <a:r>
              <a:rPr dirty="0" smtClean="0" sz="1100" spc="-2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“No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e”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y el</a:t>
            </a:r>
            <a:r>
              <a:rPr dirty="0" smtClean="0" sz="1100" spc="-1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“A</a:t>
            </a:r>
            <a:r>
              <a:rPr dirty="0" smtClean="0" sz="1100" spc="-10">
                <a:latin typeface="Verdana"/>
                <a:cs typeface="Verdana"/>
              </a:rPr>
              <a:t>p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ll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o”, y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l</a:t>
            </a:r>
            <a:r>
              <a:rPr dirty="0" smtClean="0" sz="1100" spc="-2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“N</a:t>
            </a:r>
            <a:r>
              <a:rPr dirty="0" smtClean="0" sz="1100" spc="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o co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o”?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2039" y="4846320"/>
            <a:ext cx="560705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68120" y="6388496"/>
            <a:ext cx="5638800" cy="25546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0899"/>
              </a:lnSpc>
            </a:pPr>
            <a:r>
              <a:rPr dirty="0" smtClean="0" sz="1100">
                <a:latin typeface="Verdana"/>
                <a:cs typeface="Verdana"/>
              </a:rPr>
              <a:t>En</a:t>
            </a:r>
            <a:r>
              <a:rPr dirty="0" smtClean="0" sz="1100" spc="1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esta</a:t>
            </a:r>
            <a:r>
              <a:rPr dirty="0" smtClean="0" sz="1100" spc="2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0">
                <a:latin typeface="Verdana"/>
                <a:cs typeface="Verdana"/>
              </a:rPr>
              <a:t>en,</a:t>
            </a:r>
            <a:r>
              <a:rPr dirty="0" smtClean="0" sz="1100" spc="2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od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2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obser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r</a:t>
            </a:r>
            <a:r>
              <a:rPr dirty="0" smtClean="0" sz="1100" spc="1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1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oder</a:t>
            </a:r>
            <a:r>
              <a:rPr dirty="0" smtClean="0" sz="1100" spc="1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cre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r</a:t>
            </a:r>
            <a:r>
              <a:rPr dirty="0" smtClean="0" sz="1100" spc="3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2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5">
                <a:latin typeface="Verdana"/>
                <a:cs typeface="Verdana"/>
              </a:rPr>
              <a:t>C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2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ú</a:t>
            </a:r>
            <a:r>
              <a:rPr dirty="0" smtClean="0" sz="1100" spc="5">
                <a:latin typeface="Verdana"/>
                <a:cs typeface="Verdana"/>
              </a:rPr>
              <a:t>n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ca”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la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ce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-10">
                <a:latin typeface="Verdana"/>
                <a:cs typeface="Verdana"/>
              </a:rPr>
              <a:t>4</a:t>
            </a:r>
            <a:r>
              <a:rPr dirty="0" smtClean="0" sz="1100" spc="0">
                <a:latin typeface="Verdana"/>
                <a:cs typeface="Verdana"/>
              </a:rPr>
              <a:t>, 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se </a:t>
            </a:r>
            <a:r>
              <a:rPr dirty="0" smtClean="0" sz="1100" spc="1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esta </a:t>
            </a:r>
            <a:r>
              <a:rPr dirty="0" smtClean="0" sz="1100" spc="2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-10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u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1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 </a:t>
            </a:r>
            <a:r>
              <a:rPr dirty="0" smtClean="0" sz="1100" spc="1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n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2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1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os. 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La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f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C</a:t>
            </a:r>
            <a:r>
              <a:rPr dirty="0" smtClean="0" sz="1100" spc="-5">
                <a:latin typeface="Verdana"/>
                <a:cs typeface="Verdana"/>
              </a:rPr>
              <a:t>O</a:t>
            </a:r>
            <a:r>
              <a:rPr dirty="0" smtClean="0" sz="1100" spc="0">
                <a:latin typeface="Verdana"/>
                <a:cs typeface="Verdana"/>
              </a:rPr>
              <a:t>NCATEN</a:t>
            </a:r>
            <a:r>
              <a:rPr dirty="0" smtClean="0" sz="1100" spc="-1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R”,</a:t>
            </a:r>
            <a:r>
              <a:rPr dirty="0" smtClean="0" sz="1100" spc="-15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t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ene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10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á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os:</a:t>
            </a:r>
            <a:endParaRPr sz="1100">
              <a:latin typeface="Verdana"/>
              <a:cs typeface="Verdana"/>
            </a:endParaRPr>
          </a:p>
          <a:p>
            <a:pPr algn="just" marL="12700" marR="186055">
              <a:lnSpc>
                <a:spcPct val="100000"/>
              </a:lnSpc>
              <a:spcBef>
                <a:spcPts val="25"/>
              </a:spcBef>
            </a:pPr>
            <a:r>
              <a:rPr dirty="0" smtClean="0" sz="1100">
                <a:latin typeface="Verdana"/>
                <a:cs typeface="Verdana"/>
              </a:rPr>
              <a:t>+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to1</a:t>
            </a:r>
            <a:r>
              <a:rPr dirty="0" smtClean="0" sz="1100" spc="-1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=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IZQ</a:t>
            </a:r>
            <a:r>
              <a:rPr dirty="0" smtClean="0" sz="1100" spc="-10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IER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A(A</a:t>
            </a:r>
            <a:r>
              <a:rPr dirty="0" smtClean="0" sz="1100" spc="-10">
                <a:latin typeface="Verdana"/>
                <a:cs typeface="Verdana"/>
              </a:rPr>
              <a:t>4</a:t>
            </a:r>
            <a:r>
              <a:rPr dirty="0" smtClean="0" sz="1100" spc="-10">
                <a:latin typeface="Verdana"/>
                <a:cs typeface="Verdana"/>
              </a:rPr>
              <a:t>,</a:t>
            </a:r>
            <a:r>
              <a:rPr dirty="0" smtClean="0" sz="1100" spc="-10">
                <a:latin typeface="Verdana"/>
                <a:cs typeface="Verdana"/>
              </a:rPr>
              <a:t>2</a:t>
            </a:r>
            <a:r>
              <a:rPr dirty="0" smtClean="0" sz="1100" spc="0">
                <a:latin typeface="Verdana"/>
                <a:cs typeface="Verdana"/>
              </a:rPr>
              <a:t>),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5">
                <a:latin typeface="Verdana"/>
                <a:cs typeface="Verdana"/>
              </a:rPr>
              <a:t>f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“IZ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-5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IERDA”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la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ce</a:t>
            </a:r>
            <a:r>
              <a:rPr dirty="0" smtClean="0" sz="1100" spc="-1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 A4</a:t>
            </a:r>
            <a:endParaRPr sz="1100">
              <a:latin typeface="Verdana"/>
              <a:cs typeface="Verdana"/>
            </a:endParaRPr>
          </a:p>
          <a:p>
            <a:pPr algn="just" marL="12700" marR="186055">
              <a:lnSpc>
                <a:spcPct val="100000"/>
              </a:lnSpc>
              <a:spcBef>
                <a:spcPts val="10"/>
              </a:spcBef>
            </a:pPr>
            <a:r>
              <a:rPr dirty="0" smtClean="0" sz="1100">
                <a:latin typeface="Verdana"/>
                <a:cs typeface="Verdana"/>
              </a:rPr>
              <a:t>+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to2</a:t>
            </a:r>
            <a:r>
              <a:rPr dirty="0" smtClean="0" sz="1100" spc="-1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=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IZQ</a:t>
            </a:r>
            <a:r>
              <a:rPr dirty="0" smtClean="0" sz="1100" spc="-10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IER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A(B</a:t>
            </a:r>
            <a:r>
              <a:rPr dirty="0" smtClean="0" sz="1100" spc="-10">
                <a:latin typeface="Verdana"/>
                <a:cs typeface="Verdana"/>
              </a:rPr>
              <a:t>4</a:t>
            </a:r>
            <a:r>
              <a:rPr dirty="0" smtClean="0" sz="1100" spc="-10">
                <a:latin typeface="Verdana"/>
                <a:cs typeface="Verdana"/>
              </a:rPr>
              <a:t>,</a:t>
            </a:r>
            <a:r>
              <a:rPr dirty="0" smtClean="0" sz="1100" spc="-10">
                <a:latin typeface="Verdana"/>
                <a:cs typeface="Verdana"/>
              </a:rPr>
              <a:t>2</a:t>
            </a:r>
            <a:r>
              <a:rPr dirty="0" smtClean="0" sz="1100" spc="0">
                <a:latin typeface="Verdana"/>
                <a:cs typeface="Verdana"/>
              </a:rPr>
              <a:t>),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5">
                <a:latin typeface="Verdana"/>
                <a:cs typeface="Verdana"/>
              </a:rPr>
              <a:t>f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“IZ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-5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IERDA”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la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ce</a:t>
            </a:r>
            <a:r>
              <a:rPr dirty="0" smtClean="0" sz="1100" spc="-1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 B4</a:t>
            </a:r>
            <a:endParaRPr sz="1100">
              <a:latin typeface="Verdana"/>
              <a:cs typeface="Verdana"/>
            </a:endParaRPr>
          </a:p>
          <a:p>
            <a:pPr algn="just" marL="12700" marR="2770505">
              <a:lnSpc>
                <a:spcPct val="100000"/>
              </a:lnSpc>
              <a:spcBef>
                <a:spcPts val="25"/>
              </a:spcBef>
            </a:pPr>
            <a:r>
              <a:rPr dirty="0" smtClean="0" sz="1100">
                <a:latin typeface="Verdana"/>
                <a:cs typeface="Verdana"/>
              </a:rPr>
              <a:t>+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to3</a:t>
            </a:r>
            <a:r>
              <a:rPr dirty="0" smtClean="0" sz="1100" spc="-1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=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0">
                <a:latin typeface="Verdana"/>
                <a:cs typeface="Verdana"/>
              </a:rPr>
              <a:t>4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(</a:t>
            </a:r>
            <a:r>
              <a:rPr dirty="0" smtClean="0" sz="1100" spc="15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-2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conte</a:t>
            </a:r>
            <a:r>
              <a:rPr dirty="0" smtClean="0" sz="1100" spc="-5">
                <a:latin typeface="Verdana"/>
                <a:cs typeface="Verdana"/>
              </a:rPr>
              <a:t>n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>
              <a:lnSpc>
                <a:spcPts val="1300"/>
              </a:lnSpc>
              <a:spcBef>
                <a:spcPts val="27"/>
              </a:spcBef>
            </a:pPr>
            <a:endParaRPr sz="1300"/>
          </a:p>
          <a:p>
            <a:pPr algn="just" marL="12700" marR="14604">
              <a:lnSpc>
                <a:spcPct val="101499"/>
              </a:lnSpc>
            </a:pPr>
            <a:r>
              <a:rPr dirty="0" smtClean="0" sz="1100">
                <a:latin typeface="Verdana"/>
                <a:cs typeface="Verdana"/>
              </a:rPr>
              <a:t>La</a:t>
            </a:r>
            <a:r>
              <a:rPr dirty="0" smtClean="0" sz="1100" spc="15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f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</a:t>
            </a:r>
            <a:r>
              <a:rPr dirty="0" smtClean="0" sz="1100" spc="1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IZQ</a:t>
            </a:r>
            <a:r>
              <a:rPr dirty="0" smtClean="0" sz="1100" spc="-10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IER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A(A</a:t>
            </a:r>
            <a:r>
              <a:rPr dirty="0" smtClean="0" sz="1100" spc="-5">
                <a:latin typeface="Verdana"/>
                <a:cs typeface="Verdana"/>
              </a:rPr>
              <a:t>4</a:t>
            </a:r>
            <a:r>
              <a:rPr dirty="0" smtClean="0" sz="1100" spc="-10">
                <a:latin typeface="Verdana"/>
                <a:cs typeface="Verdana"/>
              </a:rPr>
              <a:t>,</a:t>
            </a:r>
            <a:r>
              <a:rPr dirty="0" smtClean="0" sz="1100" spc="-10">
                <a:latin typeface="Verdana"/>
                <a:cs typeface="Verdana"/>
              </a:rPr>
              <a:t>2</a:t>
            </a:r>
            <a:r>
              <a:rPr dirty="0" smtClean="0" sz="1100" spc="0">
                <a:latin typeface="Verdana"/>
                <a:cs typeface="Verdana"/>
              </a:rPr>
              <a:t>),</a:t>
            </a:r>
            <a:r>
              <a:rPr dirty="0" smtClean="0" sz="1100" spc="1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v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or</a:t>
            </a:r>
            <a:r>
              <a:rPr dirty="0" smtClean="0" sz="1100" spc="16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17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nos</a:t>
            </a:r>
            <a:r>
              <a:rPr dirty="0" smtClean="0" sz="1100" spc="1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está</a:t>
            </a:r>
            <a:r>
              <a:rPr dirty="0" smtClean="0" sz="1100" spc="16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5">
                <a:latin typeface="Verdana"/>
                <a:cs typeface="Verdana"/>
              </a:rPr>
              <a:t>v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o,</a:t>
            </a:r>
            <a:r>
              <a:rPr dirty="0" smtClean="0" sz="1100" spc="1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son</a:t>
            </a:r>
            <a:r>
              <a:rPr dirty="0" smtClean="0" sz="1100" spc="16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16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i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eros </a:t>
            </a:r>
            <a:r>
              <a:rPr dirty="0" smtClean="0" sz="1100" spc="-7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-10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cte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1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s </a:t>
            </a:r>
            <a:r>
              <a:rPr dirty="0" smtClean="0" sz="1100" spc="-8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“J</a:t>
            </a:r>
            <a:r>
              <a:rPr dirty="0" smtClean="0" sz="1100" spc="-5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”, </a:t>
            </a:r>
            <a:r>
              <a:rPr dirty="0" smtClean="0" sz="1100" spc="-8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el </a:t>
            </a:r>
            <a:r>
              <a:rPr dirty="0" smtClean="0" sz="1100" spc="-8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 </a:t>
            </a:r>
            <a:r>
              <a:rPr dirty="0" smtClean="0" sz="1100" spc="-7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“J</a:t>
            </a:r>
            <a:r>
              <a:rPr dirty="0" smtClean="0" sz="1100" spc="-5">
                <a:latin typeface="Verdana"/>
                <a:cs typeface="Verdana"/>
              </a:rPr>
              <a:t>u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”</a:t>
            </a:r>
            <a:r>
              <a:rPr dirty="0" smtClean="0" sz="1100" spc="0">
                <a:latin typeface="Verdana"/>
                <a:cs typeface="Verdana"/>
              </a:rPr>
              <a:t>, </a:t>
            </a:r>
            <a:r>
              <a:rPr dirty="0" smtClean="0" sz="1100" spc="-7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conte</a:t>
            </a:r>
            <a:r>
              <a:rPr dirty="0" smtClean="0" sz="1100" spc="-5">
                <a:latin typeface="Verdana"/>
                <a:cs typeface="Verdana"/>
              </a:rPr>
              <a:t>n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7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 </a:t>
            </a:r>
            <a:r>
              <a:rPr dirty="0" smtClean="0" sz="1100" spc="-7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7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ce</a:t>
            </a:r>
            <a:r>
              <a:rPr dirty="0" smtClean="0" sz="1100" spc="-1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7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4</a:t>
            </a:r>
            <a:r>
              <a:rPr dirty="0" smtClean="0" sz="1100" spc="0">
                <a:latin typeface="Verdana"/>
                <a:cs typeface="Verdana"/>
              </a:rPr>
              <a:t>. </a:t>
            </a:r>
            <a:r>
              <a:rPr dirty="0" smtClean="0" sz="1100" spc="-7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Y </a:t>
            </a:r>
            <a:r>
              <a:rPr dirty="0" smtClean="0" sz="1100" spc="-6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f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 </a:t>
            </a:r>
            <a:r>
              <a:rPr dirty="0" smtClean="0" sz="1100" spc="-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IZQ</a:t>
            </a:r>
            <a:r>
              <a:rPr dirty="0" smtClean="0" sz="1100" spc="-10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IERDA</a:t>
            </a:r>
            <a:r>
              <a:rPr dirty="0" smtClean="0" sz="1100" spc="-10">
                <a:latin typeface="Verdana"/>
                <a:cs typeface="Verdana"/>
              </a:rPr>
              <a:t>(</a:t>
            </a:r>
            <a:r>
              <a:rPr dirty="0" smtClean="0" sz="1100" spc="0">
                <a:latin typeface="Verdana"/>
                <a:cs typeface="Verdana"/>
              </a:rPr>
              <a:t>B</a:t>
            </a:r>
            <a:r>
              <a:rPr dirty="0" smtClean="0" sz="1100" spc="-10">
                <a:latin typeface="Verdana"/>
                <a:cs typeface="Verdana"/>
              </a:rPr>
              <a:t>4</a:t>
            </a:r>
            <a:r>
              <a:rPr dirty="0" smtClean="0" sz="1100" spc="-10">
                <a:latin typeface="Verdana"/>
                <a:cs typeface="Verdana"/>
              </a:rPr>
              <a:t>,</a:t>
            </a:r>
            <a:r>
              <a:rPr dirty="0" smtClean="0" sz="1100" spc="-10">
                <a:latin typeface="Verdana"/>
                <a:cs typeface="Verdana"/>
              </a:rPr>
              <a:t>2</a:t>
            </a:r>
            <a:r>
              <a:rPr dirty="0" smtClean="0" sz="1100" spc="0">
                <a:latin typeface="Verdana"/>
                <a:cs typeface="Verdana"/>
              </a:rPr>
              <a:t>), </a:t>
            </a:r>
            <a:r>
              <a:rPr dirty="0" smtClean="0" sz="1100" spc="-50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l </a:t>
            </a:r>
            <a:r>
              <a:rPr dirty="0" smtClean="0" sz="1100" spc="-50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or </a:t>
            </a:r>
            <a:r>
              <a:rPr dirty="0" smtClean="0" sz="1100" spc="-4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 </a:t>
            </a:r>
            <a:r>
              <a:rPr dirty="0" smtClean="0" sz="1100" spc="-2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nos </a:t>
            </a:r>
            <a:r>
              <a:rPr dirty="0" smtClean="0" sz="1100" spc="-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está </a:t>
            </a:r>
            <a:r>
              <a:rPr dirty="0" smtClean="0" sz="1100" spc="-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5">
                <a:latin typeface="Verdana"/>
                <a:cs typeface="Verdana"/>
              </a:rPr>
              <a:t>v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o, </a:t>
            </a:r>
            <a:r>
              <a:rPr dirty="0" smtClean="0" sz="1100" spc="-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son </a:t>
            </a:r>
            <a:r>
              <a:rPr dirty="0" smtClean="0" sz="1100" spc="-35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os </a:t>
            </a:r>
            <a:r>
              <a:rPr dirty="0" smtClean="0" sz="1100" spc="-4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i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eros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-10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cte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es </a:t>
            </a:r>
            <a:r>
              <a:rPr dirty="0" smtClean="0" sz="1100" spc="-20">
                <a:latin typeface="Verdana"/>
                <a:cs typeface="Verdana"/>
              </a:rPr>
              <a:t>“</a:t>
            </a:r>
            <a:r>
              <a:rPr dirty="0" smtClean="0" sz="1100" spc="0">
                <a:latin typeface="Verdana"/>
                <a:cs typeface="Verdana"/>
              </a:rPr>
              <a:t>Se”,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el</a:t>
            </a:r>
            <a:r>
              <a:rPr dirty="0" smtClean="0" sz="1100" spc="-1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“S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l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es”,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conte</a:t>
            </a:r>
            <a:r>
              <a:rPr dirty="0" smtClean="0" sz="1100" spc="-5">
                <a:latin typeface="Verdana"/>
                <a:cs typeface="Verdana"/>
              </a:rPr>
              <a:t>n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 en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 ce</a:t>
            </a:r>
            <a:r>
              <a:rPr dirty="0" smtClean="0" sz="1100" spc="-1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B4.</a:t>
            </a:r>
            <a:endParaRPr sz="1100">
              <a:latin typeface="Verdana"/>
              <a:cs typeface="Verdana"/>
            </a:endParaRPr>
          </a:p>
          <a:p>
            <a:pPr>
              <a:lnSpc>
                <a:spcPts val="1300"/>
              </a:lnSpc>
              <a:spcBef>
                <a:spcPts val="26"/>
              </a:spcBef>
            </a:pPr>
            <a:endParaRPr sz="1300"/>
          </a:p>
          <a:p>
            <a:pPr algn="just" marL="12700" marR="15240">
              <a:lnSpc>
                <a:spcPct val="101299"/>
              </a:lnSpc>
            </a:pPr>
            <a:r>
              <a:rPr dirty="0" smtClean="0" sz="1100" spc="-10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  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   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onces,  </a:t>
            </a:r>
            <a:r>
              <a:rPr dirty="0" smtClean="0" sz="1100" spc="-1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  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f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  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C</a:t>
            </a:r>
            <a:r>
              <a:rPr dirty="0" smtClean="0" sz="1100" spc="-5">
                <a:latin typeface="Verdana"/>
                <a:cs typeface="Verdana"/>
              </a:rPr>
              <a:t>O</a:t>
            </a:r>
            <a:r>
              <a:rPr dirty="0" smtClean="0" sz="1100" spc="0">
                <a:latin typeface="Verdana"/>
                <a:cs typeface="Verdana"/>
              </a:rPr>
              <a:t>NCATE</a:t>
            </a:r>
            <a:r>
              <a:rPr dirty="0" smtClean="0" sz="1100" spc="-15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AR”,  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nos   </a:t>
            </a:r>
            <a:r>
              <a:rPr dirty="0" smtClean="0" sz="1100" spc="-20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eg</a:t>
            </a:r>
            <a:r>
              <a:rPr dirty="0" smtClean="0" sz="1100" spc="-10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ese  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  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or</a:t>
            </a:r>
            <a:r>
              <a:rPr dirty="0" smtClean="0" sz="1100" spc="0">
                <a:latin typeface="Verdana"/>
                <a:cs typeface="Verdana"/>
              </a:rPr>
              <a:t> conca</a:t>
            </a:r>
            <a:r>
              <a:rPr dirty="0" smtClean="0" sz="1100" spc="-10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18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“J</a:t>
            </a:r>
            <a:r>
              <a:rPr dirty="0" smtClean="0" sz="1100" spc="-20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Se1</a:t>
            </a:r>
            <a:r>
              <a:rPr dirty="0" smtClean="0" sz="1100" spc="-25">
                <a:latin typeface="Verdana"/>
                <a:cs typeface="Verdana"/>
              </a:rPr>
              <a:t>1</a:t>
            </a:r>
            <a:r>
              <a:rPr dirty="0" smtClean="0" sz="1100" spc="-10">
                <a:latin typeface="Verdana"/>
                <a:cs typeface="Verdana"/>
              </a:rPr>
              <a:t>0</a:t>
            </a:r>
            <a:r>
              <a:rPr dirty="0" smtClean="0" sz="1100" spc="-10">
                <a:latin typeface="Verdana"/>
                <a:cs typeface="Verdana"/>
              </a:rPr>
              <a:t>1</a:t>
            </a:r>
            <a:r>
              <a:rPr dirty="0" smtClean="0" sz="1100" spc="0">
                <a:latin typeface="Verdana"/>
                <a:cs typeface="Verdana"/>
              </a:rPr>
              <a:t>”,</a:t>
            </a:r>
            <a:r>
              <a:rPr dirty="0" smtClean="0" sz="1100" spc="17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18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</a:t>
            </a:r>
            <a:r>
              <a:rPr dirty="0" smtClean="0" sz="1100" spc="17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10">
                <a:latin typeface="Verdana"/>
                <a:cs typeface="Verdana"/>
              </a:rPr>
              <a:t>u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ta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18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8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8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8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L4, </a:t>
            </a:r>
            <a:r>
              <a:rPr dirty="0" smtClean="0" sz="1100" spc="-19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9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8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10">
                <a:latin typeface="Verdana"/>
                <a:cs typeface="Verdana"/>
              </a:rPr>
              <a:t>o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na</a:t>
            </a:r>
            <a:r>
              <a:rPr dirty="0" smtClean="0" sz="1100" spc="0">
                <a:latin typeface="Verdana"/>
                <a:cs typeface="Verdana"/>
              </a:rPr>
              <a:t> “</a:t>
            </a:r>
            <a:r>
              <a:rPr dirty="0" smtClean="0" sz="1100" spc="-10">
                <a:latin typeface="Verdana"/>
                <a:cs typeface="Verdana"/>
              </a:rPr>
              <a:t>C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10">
                <a:latin typeface="Verdana"/>
                <a:cs typeface="Verdana"/>
              </a:rPr>
              <a:t>ú</a:t>
            </a:r>
            <a:r>
              <a:rPr dirty="0" smtClean="0" sz="1100" spc="5">
                <a:latin typeface="Verdana"/>
                <a:cs typeface="Verdana"/>
              </a:rPr>
              <a:t>n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ca”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8526" y="268223"/>
            <a:ext cx="201422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Programa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ó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dirty="0" smtClean="0" sz="1200" spc="1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p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ara</a:t>
            </a:r>
            <a:r>
              <a:rPr dirty="0" smtClean="0" sz="1200" spc="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los</a:t>
            </a:r>
            <a:r>
              <a:rPr dirty="0" smtClean="0" sz="1200" spc="-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-2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ego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ios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1258061"/>
            <a:ext cx="1931670" cy="17716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 co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10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esu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39" y="1597025"/>
            <a:ext cx="5608320" cy="3322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68120" y="5086425"/>
            <a:ext cx="5634990" cy="3511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2000"/>
              </a:lnSpc>
            </a:pPr>
            <a:r>
              <a:rPr dirty="0" smtClean="0" sz="1100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h</a:t>
            </a:r>
            <a:r>
              <a:rPr dirty="0" smtClean="0" sz="1100" spc="0">
                <a:latin typeface="Verdana"/>
                <a:cs typeface="Verdana"/>
              </a:rPr>
              <a:t>or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, su</a:t>
            </a:r>
            <a:r>
              <a:rPr dirty="0" smtClean="0" sz="1100" spc="-10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on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nos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s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5">
                <a:latin typeface="Verdana"/>
                <a:cs typeface="Verdana"/>
              </a:rPr>
              <a:t>g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hoja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ce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,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et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umn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con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</a:t>
            </a:r>
            <a:r>
              <a:rPr dirty="0" smtClean="0" sz="1100" spc="-2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-5">
                <a:latin typeface="Verdana"/>
                <a:cs typeface="Verdana"/>
              </a:rPr>
              <a:t>y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f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ones 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5">
                <a:latin typeface="Verdana"/>
                <a:cs typeface="Verdana"/>
              </a:rPr>
              <a:t>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cel: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0769" y="5597525"/>
            <a:ext cx="5610859" cy="3406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8526" y="268223"/>
            <a:ext cx="201422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Programa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ó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dirty="0" smtClean="0" sz="1200" spc="1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p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ara</a:t>
            </a:r>
            <a:r>
              <a:rPr dirty="0" smtClean="0" sz="1200" spc="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los</a:t>
            </a:r>
            <a:r>
              <a:rPr dirty="0" smtClean="0" sz="1200" spc="-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-2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ego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ios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1258061"/>
            <a:ext cx="5636895" cy="17056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>
                <a:latin typeface="Verdana"/>
                <a:cs typeface="Verdana"/>
              </a:rPr>
              <a:t>¿</a:t>
            </a:r>
            <a:r>
              <a:rPr dirty="0" smtClean="0" sz="1100" spc="-5">
                <a:latin typeface="Verdana"/>
                <a:cs typeface="Verdana"/>
              </a:rPr>
              <a:t>C</a:t>
            </a:r>
            <a:r>
              <a:rPr dirty="0" smtClean="0" sz="1100" spc="0">
                <a:latin typeface="Verdana"/>
                <a:cs typeface="Verdana"/>
              </a:rPr>
              <a:t>ó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 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5">
                <a:latin typeface="Verdana"/>
                <a:cs typeface="Verdana"/>
              </a:rPr>
              <a:t>t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r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-1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na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10">
                <a:latin typeface="Verdana"/>
                <a:cs typeface="Verdana"/>
              </a:rPr>
              <a:t>“</a:t>
            </a:r>
            <a:r>
              <a:rPr dirty="0" smtClean="0" sz="1100" spc="5">
                <a:latin typeface="Verdana"/>
                <a:cs typeface="Verdana"/>
              </a:rPr>
              <a:t>C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10">
                <a:latin typeface="Verdana"/>
                <a:cs typeface="Verdana"/>
              </a:rPr>
              <a:t>ú</a:t>
            </a:r>
            <a:r>
              <a:rPr dirty="0" smtClean="0" sz="1100" spc="5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ica</a:t>
            </a:r>
            <a:r>
              <a:rPr dirty="0" smtClean="0" sz="1100" spc="-10">
                <a:latin typeface="Verdana"/>
                <a:cs typeface="Verdana"/>
              </a:rPr>
              <a:t>”</a:t>
            </a:r>
            <a:r>
              <a:rPr dirty="0" smtClean="0" sz="1100" spc="0">
                <a:latin typeface="Verdana"/>
                <a:cs typeface="Verdana"/>
              </a:rPr>
              <a:t>:</a:t>
            </a:r>
            <a:endParaRPr sz="1100">
              <a:latin typeface="Verdana"/>
              <a:cs typeface="Verdana"/>
            </a:endParaRPr>
          </a:p>
          <a:p>
            <a:pPr marL="12700" marR="12700">
              <a:lnSpc>
                <a:spcPts val="1340"/>
              </a:lnSpc>
              <a:spcBef>
                <a:spcPts val="40"/>
              </a:spcBef>
            </a:pPr>
            <a:r>
              <a:rPr dirty="0" smtClean="0" sz="1100">
                <a:latin typeface="Verdana"/>
                <a:cs typeface="Verdana"/>
              </a:rPr>
              <a:t>+</a:t>
            </a:r>
            <a:r>
              <a:rPr dirty="0" smtClean="0" sz="1100" spc="12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12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2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14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13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5">
                <a:latin typeface="Verdana"/>
                <a:cs typeface="Verdana"/>
              </a:rPr>
              <a:t>r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meros</a:t>
            </a:r>
            <a:r>
              <a:rPr dirty="0" smtClean="0" sz="1100" spc="13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114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-10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cte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114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s</a:t>
            </a:r>
            <a:r>
              <a:rPr dirty="0" smtClean="0" sz="1100" spc="0">
                <a:latin typeface="Verdana"/>
                <a:cs typeface="Verdana"/>
              </a:rPr>
              <a:t>on</a:t>
            </a:r>
            <a:r>
              <a:rPr dirty="0" smtClean="0" sz="1100" spc="125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125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s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5">
                <a:latin typeface="Verdana"/>
                <a:cs typeface="Verdana"/>
              </a:rPr>
              <a:t>g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12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2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la</a:t>
            </a:r>
            <a:r>
              <a:rPr dirty="0" smtClean="0" sz="1100" spc="12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25">
                <a:latin typeface="Verdana"/>
                <a:cs typeface="Verdana"/>
              </a:rPr>
              <a:t>s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2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2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ja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ea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ts val="1285"/>
              </a:lnSpc>
            </a:pPr>
            <a:r>
              <a:rPr dirty="0" smtClean="0" sz="1100">
                <a:latin typeface="Verdana"/>
                <a:cs typeface="Verdana"/>
              </a:rPr>
              <a:t>+ </a:t>
            </a:r>
            <a:r>
              <a:rPr dirty="0" smtClean="0" sz="1100" spc="-1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Los </a:t>
            </a:r>
            <a:r>
              <a:rPr dirty="0" smtClean="0" sz="1100" spc="-1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-10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eres </a:t>
            </a:r>
            <a:r>
              <a:rPr dirty="0" smtClean="0" sz="1100" spc="-15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ercero </a:t>
            </a:r>
            <a:r>
              <a:rPr dirty="0" smtClean="0" sz="1100" spc="-1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y </a:t>
            </a:r>
            <a:r>
              <a:rPr dirty="0" smtClean="0" sz="1100" spc="-1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cu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to </a:t>
            </a:r>
            <a:r>
              <a:rPr dirty="0" smtClean="0" sz="1100" spc="-16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ep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10">
                <a:latin typeface="Verdana"/>
                <a:cs typeface="Verdana"/>
              </a:rPr>
              <a:t>s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 </a:t>
            </a:r>
            <a:r>
              <a:rPr dirty="0" smtClean="0" sz="1100" spc="-1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 </a:t>
            </a:r>
            <a:r>
              <a:rPr dirty="0" smtClean="0" sz="1100" spc="-16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no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1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el </a:t>
            </a:r>
            <a:r>
              <a:rPr dirty="0" smtClean="0" sz="1100" spc="-16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Dep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1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-5">
                <a:latin typeface="Verdana"/>
                <a:cs typeface="Verdana"/>
              </a:rPr>
              <a:t>u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-2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0">
                <a:latin typeface="Verdana"/>
                <a:cs typeface="Verdana"/>
              </a:rPr>
              <a:t>or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endParaRPr sz="1100">
              <a:latin typeface="Verdana"/>
              <a:cs typeface="Verdana"/>
            </a:endParaRPr>
          </a:p>
          <a:p>
            <a:pPr marL="12700" marR="13335">
              <a:lnSpc>
                <a:spcPct val="100899"/>
              </a:lnSpc>
            </a:pPr>
            <a:r>
              <a:rPr dirty="0" smtClean="0" sz="1100">
                <a:latin typeface="Verdana"/>
                <a:cs typeface="Verdana"/>
              </a:rPr>
              <a:t>+</a:t>
            </a:r>
            <a:r>
              <a:rPr dirty="0" smtClean="0" sz="1100" spc="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Y</a:t>
            </a:r>
            <a:r>
              <a:rPr dirty="0" smtClean="0" sz="1100" spc="8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7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70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ú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5">
                <a:latin typeface="Verdana"/>
                <a:cs typeface="Verdana"/>
              </a:rPr>
              <a:t>t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70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cte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7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ep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esen</a:t>
            </a:r>
            <a:r>
              <a:rPr dirty="0" smtClean="0" sz="1100" spc="-10">
                <a:latin typeface="Verdana"/>
                <a:cs typeface="Verdana"/>
              </a:rPr>
              <a:t>t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</a:t>
            </a:r>
            <a:r>
              <a:rPr dirty="0" smtClean="0" sz="1100" spc="6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ú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ero</a:t>
            </a:r>
            <a:r>
              <a:rPr dirty="0" smtClean="0" sz="1100" spc="6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7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5">
                <a:latin typeface="Verdana"/>
                <a:cs typeface="Verdana"/>
              </a:rPr>
              <a:t>p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7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7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el</a:t>
            </a:r>
            <a:r>
              <a:rPr dirty="0" smtClean="0" sz="1100" spc="0">
                <a:latin typeface="Verdana"/>
                <a:cs typeface="Verdana"/>
              </a:rPr>
              <a:t> Dep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endParaRPr sz="1100">
              <a:latin typeface="Verdana"/>
              <a:cs typeface="Verdana"/>
            </a:endParaRPr>
          </a:p>
          <a:p>
            <a:pPr>
              <a:lnSpc>
                <a:spcPts val="1300"/>
              </a:lnSpc>
              <a:spcBef>
                <a:spcPts val="32"/>
              </a:spcBef>
            </a:pPr>
            <a:endParaRPr sz="1300"/>
          </a:p>
          <a:p>
            <a:pPr marL="12700" marR="13335">
              <a:lnSpc>
                <a:spcPct val="101800"/>
              </a:lnSpc>
            </a:pPr>
            <a:r>
              <a:rPr dirty="0" smtClean="0" sz="1100" spc="-10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ode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6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5">
                <a:latin typeface="Verdana"/>
                <a:cs typeface="Verdana"/>
              </a:rPr>
              <a:t>g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6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el</a:t>
            </a:r>
            <a:r>
              <a:rPr dirty="0" smtClean="0" sz="1100" spc="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nom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5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Dep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5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6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0">
                <a:latin typeface="Verdana"/>
                <a:cs typeface="Verdana"/>
              </a:rPr>
              <a:t>ora</a:t>
            </a:r>
            <a:r>
              <a:rPr dirty="0" smtClean="0" sz="1100" spc="0">
                <a:latin typeface="Verdana"/>
                <a:cs typeface="Verdana"/>
              </a:rPr>
              <a:t> ca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ea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 ?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0769" y="3124200"/>
            <a:ext cx="5609589" cy="1402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68120" y="4695763"/>
            <a:ext cx="5639435" cy="18770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3335">
              <a:lnSpc>
                <a:spcPct val="101400"/>
              </a:lnSpc>
            </a:pPr>
            <a:r>
              <a:rPr dirty="0" smtClean="0" sz="1100">
                <a:latin typeface="Verdana"/>
                <a:cs typeface="Verdana"/>
              </a:rPr>
              <a:t>En esta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0">
                <a:latin typeface="Verdana"/>
                <a:cs typeface="Verdana"/>
              </a:rPr>
              <a:t>en,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ode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obser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r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oder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ob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ener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Dep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114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ene</a:t>
            </a:r>
            <a:r>
              <a:rPr dirty="0" smtClean="0" sz="1100" spc="-10">
                <a:latin typeface="Verdana"/>
                <a:cs typeface="Verdana"/>
              </a:rPr>
              <a:t>c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14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</a:t>
            </a:r>
            <a:r>
              <a:rPr dirty="0" smtClean="0" sz="1100" spc="10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ea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114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Ju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1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Lo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ez,</a:t>
            </a:r>
            <a:r>
              <a:rPr dirty="0" smtClean="0" sz="1100" spc="10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és</a:t>
            </a:r>
            <a:r>
              <a:rPr dirty="0" smtClean="0" sz="1100" spc="114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14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su</a:t>
            </a:r>
            <a:r>
              <a:rPr dirty="0" smtClean="0" sz="1100" spc="1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C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14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ú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-10">
                <a:latin typeface="Verdana"/>
                <a:cs typeface="Verdana"/>
              </a:rPr>
              <a:t>”</a:t>
            </a:r>
            <a:r>
              <a:rPr dirty="0" smtClean="0" sz="1100" spc="0">
                <a:latin typeface="Verdana"/>
                <a:cs typeface="Verdana"/>
              </a:rPr>
              <a:t>,</a:t>
            </a:r>
            <a:r>
              <a:rPr dirty="0" smtClean="0" sz="1100" spc="1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se</a:t>
            </a:r>
            <a:r>
              <a:rPr dirty="0" smtClean="0" sz="1100" spc="114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está</a:t>
            </a:r>
            <a:r>
              <a:rPr dirty="0" smtClean="0" sz="1100" spc="0">
                <a:latin typeface="Verdana"/>
                <a:cs typeface="Verdana"/>
              </a:rPr>
              <a:t> ca</a:t>
            </a:r>
            <a:r>
              <a:rPr dirty="0" smtClean="0" sz="1100" spc="-10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u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2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5">
                <a:latin typeface="Verdana"/>
                <a:cs typeface="Verdana"/>
              </a:rPr>
              <a:t>f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5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XTEAE</a:t>
            </a:r>
            <a:r>
              <a:rPr dirty="0" smtClean="0" sz="1100" spc="-10">
                <a:latin typeface="Verdana"/>
                <a:cs typeface="Verdana"/>
              </a:rPr>
              <a:t>”</a:t>
            </a:r>
            <a:r>
              <a:rPr dirty="0" smtClean="0" sz="1100" spc="0">
                <a:latin typeface="Verdana"/>
                <a:cs typeface="Verdana"/>
              </a:rPr>
              <a:t>,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con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os s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15">
                <a:latin typeface="Verdana"/>
                <a:cs typeface="Verdana"/>
              </a:rPr>
              <a:t>g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10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á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os:</a:t>
            </a:r>
            <a:endParaRPr sz="1100">
              <a:latin typeface="Verdana"/>
              <a:cs typeface="Verdana"/>
            </a:endParaRPr>
          </a:p>
          <a:p>
            <a:pPr algn="just" marL="12700" marR="2871470">
              <a:lnSpc>
                <a:spcPct val="100000"/>
              </a:lnSpc>
              <a:spcBef>
                <a:spcPts val="10"/>
              </a:spcBef>
            </a:pPr>
            <a:r>
              <a:rPr dirty="0" smtClean="0" sz="1100">
                <a:latin typeface="Verdana"/>
                <a:cs typeface="Verdana"/>
              </a:rPr>
              <a:t>+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=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A4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(el</a:t>
            </a:r>
            <a:r>
              <a:rPr dirty="0" smtClean="0" sz="1100" spc="-2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con</a:t>
            </a:r>
            <a:r>
              <a:rPr dirty="0" smtClean="0" sz="1100" spc="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algn="just" marL="12700" marR="15875">
              <a:lnSpc>
                <a:spcPct val="100899"/>
              </a:lnSpc>
              <a:spcBef>
                <a:spcPts val="10"/>
              </a:spcBef>
            </a:pPr>
            <a:r>
              <a:rPr dirty="0" smtClean="0" sz="1100">
                <a:latin typeface="Verdana"/>
                <a:cs typeface="Verdana"/>
              </a:rPr>
              <a:t>+ </a:t>
            </a:r>
            <a:r>
              <a:rPr dirty="0" smtClean="0" sz="1100" spc="-17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ón_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5">
                <a:latin typeface="Verdana"/>
                <a:cs typeface="Verdana"/>
              </a:rPr>
              <a:t>n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l </a:t>
            </a:r>
            <a:r>
              <a:rPr dirty="0" smtClean="0" sz="1100" spc="-18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= </a:t>
            </a:r>
            <a:r>
              <a:rPr dirty="0" smtClean="0" sz="1100" spc="-1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3 </a:t>
            </a:r>
            <a:r>
              <a:rPr dirty="0" smtClean="0" sz="1100" spc="-17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(por </a:t>
            </a:r>
            <a:r>
              <a:rPr dirty="0" smtClean="0" sz="1100" spc="-17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 </a:t>
            </a:r>
            <a:r>
              <a:rPr dirty="0" smtClean="0" sz="1100" spc="-16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 </a:t>
            </a:r>
            <a:r>
              <a:rPr dirty="0" smtClean="0" sz="1100" spc="-16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or</a:t>
            </a:r>
            <a:r>
              <a:rPr dirty="0" smtClean="0" sz="1100" spc="-2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en </a:t>
            </a:r>
            <a:r>
              <a:rPr dirty="0" smtClean="0" sz="1100" spc="-18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 </a:t>
            </a:r>
            <a:r>
              <a:rPr dirty="0" smtClean="0" sz="1100" spc="-16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17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r </a:t>
            </a:r>
            <a:r>
              <a:rPr dirty="0" smtClean="0" sz="1100" spc="-17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l </a:t>
            </a:r>
            <a:r>
              <a:rPr dirty="0" smtClean="0" sz="1100" spc="-18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cer </a:t>
            </a:r>
            <a:r>
              <a:rPr dirty="0" smtClean="0" sz="1100" spc="-16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-10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á</a:t>
            </a:r>
            <a:r>
              <a:rPr dirty="0" smtClean="0" sz="1100" spc="0">
                <a:latin typeface="Verdana"/>
                <a:cs typeface="Verdana"/>
              </a:rPr>
              <a:t>cter </a:t>
            </a:r>
            <a:r>
              <a:rPr dirty="0" smtClean="0" sz="1100" spc="-17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el</a:t>
            </a:r>
            <a:r>
              <a:rPr dirty="0" smtClean="0" sz="1100" spc="0">
                <a:latin typeface="Verdana"/>
                <a:cs typeface="Verdana"/>
              </a:rPr>
              <a:t> 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on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se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15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cuen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p</a:t>
            </a:r>
            <a:r>
              <a:rPr dirty="0" smtClean="0" sz="1100" spc="5">
                <a:latin typeface="Verdana"/>
                <a:cs typeface="Verdana"/>
              </a:rPr>
              <a:t>r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era 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5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ic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-2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-2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Dep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10">
                <a:latin typeface="Verdana"/>
                <a:cs typeface="Verdana"/>
              </a:rPr>
              <a:t>o</a:t>
            </a:r>
            <a:r>
              <a:rPr dirty="0" smtClean="0" sz="1100" spc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algn="just" marL="12700" marR="12700">
              <a:lnSpc>
                <a:spcPct val="100899"/>
              </a:lnSpc>
              <a:spcBef>
                <a:spcPts val="10"/>
              </a:spcBef>
            </a:pPr>
            <a:r>
              <a:rPr dirty="0" smtClean="0" sz="1100">
                <a:latin typeface="Verdana"/>
                <a:cs typeface="Verdana"/>
              </a:rPr>
              <a:t>+</a:t>
            </a:r>
            <a:r>
              <a:rPr dirty="0" smtClean="0" sz="1100" spc="7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ú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10">
                <a:latin typeface="Verdana"/>
                <a:cs typeface="Verdana"/>
              </a:rPr>
              <a:t>_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-10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cte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8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=</a:t>
            </a:r>
            <a:r>
              <a:rPr dirty="0" smtClean="0" sz="1100" spc="8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2</a:t>
            </a:r>
            <a:r>
              <a:rPr dirty="0" smtClean="0" sz="1100" spc="7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(por</a:t>
            </a:r>
            <a:r>
              <a:rPr dirty="0" smtClean="0" sz="1100" spc="7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7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75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ez</a:t>
            </a:r>
            <a:r>
              <a:rPr dirty="0" smtClean="0" sz="1100" spc="85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eter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8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25">
                <a:latin typeface="Verdana"/>
                <a:cs typeface="Verdana"/>
              </a:rPr>
              <a:t>o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10">
                <a:latin typeface="Verdana"/>
                <a:cs typeface="Verdana"/>
              </a:rPr>
              <a:t>ó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7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7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i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0">
                <a:latin typeface="Verdana"/>
                <a:cs typeface="Verdana"/>
              </a:rPr>
              <a:t> s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5">
                <a:latin typeface="Verdana"/>
                <a:cs typeface="Verdana"/>
              </a:rPr>
              <a:t>g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2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el </a:t>
            </a:r>
            <a:r>
              <a:rPr dirty="0" smtClean="0" sz="1100" spc="1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Dep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o, 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son </a:t>
            </a:r>
            <a:r>
              <a:rPr dirty="0" smtClean="0" sz="1100" spc="1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os </a:t>
            </a:r>
            <a:r>
              <a:rPr dirty="0" smtClean="0" sz="1100" spc="1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-10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cte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es </a:t>
            </a:r>
            <a:r>
              <a:rPr dirty="0" smtClean="0" sz="1100" spc="15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 </a:t>
            </a:r>
            <a:r>
              <a:rPr dirty="0" smtClean="0" sz="1100" spc="1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5">
                <a:latin typeface="Verdana"/>
                <a:cs typeface="Verdana"/>
              </a:rPr>
              <a:t>f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nen </a:t>
            </a:r>
            <a:r>
              <a:rPr dirty="0" smtClean="0" sz="1100" spc="35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 </a:t>
            </a:r>
            <a:r>
              <a:rPr dirty="0" smtClean="0" sz="1100" spc="15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s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5">
                <a:latin typeface="Verdana"/>
                <a:cs typeface="Verdana"/>
              </a:rPr>
              <a:t>g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 </a:t>
            </a:r>
            <a:r>
              <a:rPr dirty="0" smtClean="0" sz="1100" spc="1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 Dep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o)</a:t>
            </a:r>
            <a:endParaRPr sz="1100">
              <a:latin typeface="Verdana"/>
              <a:cs typeface="Verdana"/>
            </a:endParaRPr>
          </a:p>
          <a:p>
            <a:pPr>
              <a:lnSpc>
                <a:spcPts val="1300"/>
              </a:lnSpc>
              <a:spcBef>
                <a:spcPts val="56"/>
              </a:spcBef>
            </a:pPr>
            <a:endParaRPr sz="1300"/>
          </a:p>
          <a:p>
            <a:pPr algn="just" marL="12700" marR="3719829">
              <a:lnSpc>
                <a:spcPct val="100000"/>
              </a:lnSpc>
            </a:pP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 co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10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esu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o: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8526" y="268223"/>
            <a:ext cx="201422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Programa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ó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dirty="0" smtClean="0" sz="1200" spc="1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p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ara</a:t>
            </a:r>
            <a:r>
              <a:rPr dirty="0" smtClean="0" sz="1200" spc="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los</a:t>
            </a:r>
            <a:r>
              <a:rPr dirty="0" smtClean="0" sz="1200" spc="-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-2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ego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ios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769" y="1257300"/>
            <a:ext cx="5609589" cy="3570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8526" y="268223"/>
            <a:ext cx="201422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Programa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ó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dirty="0" smtClean="0" sz="1200" spc="1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p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ara</a:t>
            </a:r>
            <a:r>
              <a:rPr dirty="0" smtClean="0" sz="1200" spc="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los</a:t>
            </a:r>
            <a:r>
              <a:rPr dirty="0" smtClean="0" sz="1200" spc="-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-2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ego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ios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6839" y="1257300"/>
            <a:ext cx="4997450" cy="3561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68120" y="4987015"/>
            <a:ext cx="5636895" cy="13677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1299"/>
              </a:lnSpc>
            </a:pPr>
            <a:r>
              <a:rPr dirty="0" smtClean="0" sz="1100">
                <a:latin typeface="Verdana"/>
                <a:cs typeface="Verdana"/>
              </a:rPr>
              <a:t>In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esa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16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na</a:t>
            </a:r>
            <a:r>
              <a:rPr dirty="0" smtClean="0" sz="1100" spc="155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c</a:t>
            </a:r>
            <a:r>
              <a:rPr dirty="0" smtClean="0" sz="1100" spc="-10">
                <a:latin typeface="Verdana"/>
                <a:cs typeface="Verdana"/>
              </a:rPr>
              <a:t>o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”</a:t>
            </a:r>
            <a:r>
              <a:rPr dirty="0" smtClean="0" sz="1100" spc="1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y</a:t>
            </a:r>
            <a:r>
              <a:rPr dirty="0" smtClean="0" sz="1100" spc="1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1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5">
                <a:latin typeface="Verdana"/>
                <a:cs typeface="Verdana"/>
              </a:rPr>
              <a:t>g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165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l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g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16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6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ce</a:t>
            </a:r>
            <a:r>
              <a:rPr dirty="0" smtClean="0" sz="1100" spc="-1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1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cor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10">
                <a:latin typeface="Verdana"/>
                <a:cs typeface="Verdana"/>
              </a:rPr>
              <a:t>s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on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18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6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tr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z</a:t>
            </a:r>
            <a:r>
              <a:rPr dirty="0" smtClean="0" sz="1100" spc="-10">
                <a:latin typeface="Verdana"/>
                <a:cs typeface="Verdana"/>
              </a:rPr>
              <a:t>_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b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”, </a:t>
            </a:r>
            <a:r>
              <a:rPr dirty="0" smtClean="0" sz="1100" spc="-140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s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n </a:t>
            </a:r>
            <a:r>
              <a:rPr dirty="0" smtClean="0" sz="1100" spc="-145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r </a:t>
            </a:r>
            <a:r>
              <a:rPr dirty="0" smtClean="0" sz="1100" spc="-1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 </a:t>
            </a:r>
            <a:r>
              <a:rPr dirty="0" smtClean="0" sz="1100" spc="-1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cuen</a:t>
            </a:r>
            <a:r>
              <a:rPr dirty="0" smtClean="0" sz="1100" spc="-10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13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os </a:t>
            </a:r>
            <a:r>
              <a:rPr dirty="0" smtClean="0" sz="1100" spc="-13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enc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0">
                <a:latin typeface="Verdana"/>
                <a:cs typeface="Verdana"/>
              </a:rPr>
              <a:t>ez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os </a:t>
            </a:r>
            <a:r>
              <a:rPr dirty="0" smtClean="0" sz="1100" spc="-14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14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 </a:t>
            </a:r>
            <a:r>
              <a:rPr dirty="0" smtClean="0" sz="1100" spc="-13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</a:t>
            </a:r>
            <a:r>
              <a:rPr dirty="0" smtClean="0" sz="1100" spc="-1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s, </a:t>
            </a:r>
            <a:r>
              <a:rPr dirty="0" smtClean="0" sz="1100" spc="-1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este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g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1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so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14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ebe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5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5">
                <a:latin typeface="Verdana"/>
                <a:cs typeface="Verdana"/>
              </a:rPr>
              <a:t>u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r</a:t>
            </a:r>
            <a:r>
              <a:rPr dirty="0" smtClean="0" sz="1100" spc="145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ores.</a:t>
            </a:r>
            <a:r>
              <a:rPr dirty="0" smtClean="0" sz="1100" spc="13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U</a:t>
            </a:r>
            <a:r>
              <a:rPr dirty="0" smtClean="0" sz="1100" spc="5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35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ez</a:t>
            </a:r>
            <a:r>
              <a:rPr dirty="0" smtClean="0" sz="1100" spc="145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h</a:t>
            </a:r>
            <a:r>
              <a:rPr dirty="0" smtClean="0" sz="1100" spc="0">
                <a:latin typeface="Verdana"/>
                <a:cs typeface="Verdana"/>
              </a:rPr>
              <a:t>echo</a:t>
            </a:r>
            <a:r>
              <a:rPr dirty="0" smtClean="0" sz="1100" spc="1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esto,</a:t>
            </a:r>
            <a:r>
              <a:rPr dirty="0" smtClean="0" sz="1100" spc="13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on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1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35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ez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tec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“F</a:t>
            </a:r>
            <a:r>
              <a:rPr dirty="0" smtClean="0" sz="1100" spc="-10">
                <a:latin typeface="Verdana"/>
                <a:cs typeface="Verdana"/>
              </a:rPr>
              <a:t>4</a:t>
            </a:r>
            <a:r>
              <a:rPr dirty="0" smtClean="0" sz="1100" spc="0">
                <a:latin typeface="Verdana"/>
                <a:cs typeface="Verdana"/>
              </a:rPr>
              <a:t>”,</a:t>
            </a:r>
            <a:r>
              <a:rPr dirty="0" smtClean="0" sz="1100" spc="4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á</a:t>
            </a:r>
            <a:r>
              <a:rPr dirty="0" smtClean="0" sz="1100" spc="5">
                <a:latin typeface="Verdana"/>
                <a:cs typeface="Verdana"/>
              </a:rPr>
              <a:t>t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co</a:t>
            </a:r>
            <a:r>
              <a:rPr dirty="0" smtClean="0" sz="1100" spc="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cel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f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15">
                <a:latin typeface="Verdana"/>
                <a:cs typeface="Verdana"/>
              </a:rPr>
              <a:t>j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4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cha</a:t>
            </a:r>
            <a:r>
              <a:rPr dirty="0" smtClean="0" sz="1100" spc="35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t</a:t>
            </a:r>
            <a:r>
              <a:rPr dirty="0" smtClean="0" sz="1100" spc="5">
                <a:latin typeface="Verdana"/>
                <a:cs typeface="Verdana"/>
              </a:rPr>
              <a:t>r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z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efe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enc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0">
                <a:latin typeface="Verdana"/>
                <a:cs typeface="Verdana"/>
              </a:rPr>
              <a:t>so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t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,</a:t>
            </a:r>
            <a:r>
              <a:rPr dirty="0" smtClean="0" sz="1100" spc="1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1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nosot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13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u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4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5">
                <a:latin typeface="Verdana"/>
                <a:cs typeface="Verdana"/>
              </a:rPr>
              <a:t>n</a:t>
            </a:r>
            <a:r>
              <a:rPr dirty="0" smtClean="0" sz="1100" spc="5">
                <a:latin typeface="Verdana"/>
                <a:cs typeface="Verdana"/>
              </a:rPr>
              <a:t>d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1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con</a:t>
            </a:r>
            <a:r>
              <a:rPr dirty="0" smtClean="0" sz="1100" spc="13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un</a:t>
            </a:r>
            <a:r>
              <a:rPr dirty="0" smtClean="0" sz="1100" spc="13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0">
                <a:latin typeface="Verdana"/>
                <a:cs typeface="Verdana"/>
              </a:rPr>
              <a:t>no</a:t>
            </a:r>
            <a:r>
              <a:rPr dirty="0" smtClean="0" sz="1100" spc="135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$</a:t>
            </a:r>
            <a:r>
              <a:rPr dirty="0" smtClean="0" sz="1100" spc="0">
                <a:latin typeface="Verdana"/>
                <a:cs typeface="Verdana"/>
              </a:rPr>
              <a:t>”</a:t>
            </a:r>
            <a:r>
              <a:rPr dirty="0" smtClean="0" sz="1100" spc="13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3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,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 </a:t>
            </a:r>
            <a:r>
              <a:rPr dirty="0" smtClean="0" sz="1100" spc="-45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 </a:t>
            </a:r>
            <a:r>
              <a:rPr dirty="0" smtClean="0" sz="1100" spc="-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 </a:t>
            </a:r>
            <a:r>
              <a:rPr dirty="0" smtClean="0" sz="1100" spc="-4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ese </a:t>
            </a:r>
            <a:r>
              <a:rPr dirty="0" smtClean="0" sz="1100" spc="-4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g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son </a:t>
            </a:r>
            <a:r>
              <a:rPr dirty="0" smtClean="0" sz="1100" spc="-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ce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 </a:t>
            </a:r>
            <a:r>
              <a:rPr dirty="0" smtClean="0" sz="1100" spc="-4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4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efe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enc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0">
                <a:latin typeface="Verdana"/>
                <a:cs typeface="Verdana"/>
              </a:rPr>
              <a:t>solu</a:t>
            </a:r>
            <a:r>
              <a:rPr dirty="0" smtClean="0" sz="1100" spc="-10">
                <a:latin typeface="Verdana"/>
                <a:cs typeface="Verdana"/>
              </a:rPr>
              <a:t>t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. </a:t>
            </a:r>
            <a:r>
              <a:rPr dirty="0" smtClean="0" sz="1100" spc="-3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na </a:t>
            </a:r>
            <a:r>
              <a:rPr dirty="0" smtClean="0" sz="1100" spc="-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no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or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te,</a:t>
            </a:r>
            <a:r>
              <a:rPr dirty="0" smtClean="0" sz="1100" spc="45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4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5">
                <a:latin typeface="Verdana"/>
                <a:cs typeface="Verdana"/>
              </a:rPr>
              <a:t>r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0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na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5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“ma</a:t>
            </a:r>
            <a:r>
              <a:rPr dirty="0" smtClean="0" sz="1100" spc="5">
                <a:latin typeface="Verdana"/>
                <a:cs typeface="Verdana"/>
              </a:rPr>
              <a:t>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5">
                <a:latin typeface="Verdana"/>
                <a:cs typeface="Verdana"/>
              </a:rPr>
              <a:t>z</a:t>
            </a:r>
            <a:r>
              <a:rPr dirty="0" smtClean="0" sz="1100" spc="-10">
                <a:latin typeface="Verdana"/>
                <a:cs typeface="Verdana"/>
              </a:rPr>
              <a:t>_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b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”</a:t>
            </a:r>
            <a:r>
              <a:rPr dirty="0" smtClean="0" sz="1100" spc="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ebe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ser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4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10">
                <a:latin typeface="Verdana"/>
                <a:cs typeface="Verdana"/>
              </a:rPr>
              <a:t>o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na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conte</a:t>
            </a:r>
            <a:r>
              <a:rPr dirty="0" smtClean="0" sz="1100" spc="-5">
                <a:latin typeface="Verdana"/>
                <a:cs typeface="Verdana"/>
              </a:rPr>
              <a:t>n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</a:t>
            </a:r>
            <a:r>
              <a:rPr dirty="0" smtClean="0" sz="1100" spc="-1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10">
                <a:latin typeface="Verdana"/>
                <a:cs typeface="Verdana"/>
              </a:rPr>
              <a:t>o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10">
                <a:latin typeface="Verdana"/>
                <a:cs typeface="Verdana"/>
              </a:rPr>
              <a:t>_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0">
                <a:latin typeface="Verdana"/>
                <a:cs typeface="Verdana"/>
              </a:rPr>
              <a:t>usc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o”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y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to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os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10">
                <a:latin typeface="Verdana"/>
                <a:cs typeface="Verdana"/>
              </a:rPr>
              <a:t>o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á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10">
                <a:latin typeface="Verdana"/>
                <a:cs typeface="Verdana"/>
              </a:rPr>
              <a:t>l</a:t>
            </a:r>
            <a:r>
              <a:rPr dirty="0" smtClean="0" sz="1100" spc="5">
                <a:latin typeface="Verdana"/>
                <a:cs typeface="Verdana"/>
              </a:rPr>
              <a:t>e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os 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su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erech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8526" y="268223"/>
            <a:ext cx="201422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Programa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ó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dirty="0" smtClean="0" sz="1200" spc="1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p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ara</a:t>
            </a:r>
            <a:r>
              <a:rPr dirty="0" smtClean="0" sz="1200" spc="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los</a:t>
            </a:r>
            <a:r>
              <a:rPr dirty="0" smtClean="0" sz="1200" spc="-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-2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ego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ios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6839" y="1257300"/>
            <a:ext cx="4997450" cy="3569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68120" y="4994803"/>
            <a:ext cx="5638800" cy="1196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1200"/>
              </a:lnSpc>
            </a:pPr>
            <a:r>
              <a:rPr dirty="0" smtClean="0" sz="1100">
                <a:latin typeface="Verdana"/>
                <a:cs typeface="Verdana"/>
              </a:rPr>
              <a:t>In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esa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6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na</a:t>
            </a:r>
            <a:r>
              <a:rPr dirty="0" smtClean="0" sz="1100" spc="6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c</a:t>
            </a:r>
            <a:r>
              <a:rPr dirty="0" smtClean="0" sz="1100" spc="-10">
                <a:latin typeface="Verdana"/>
                <a:cs typeface="Verdana"/>
              </a:rPr>
              <a:t>o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”</a:t>
            </a:r>
            <a:r>
              <a:rPr dirty="0" smtClean="0" sz="1100" spc="7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v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7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7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5">
                <a:latin typeface="Verdana"/>
                <a:cs typeface="Verdana"/>
              </a:rPr>
              <a:t>n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7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cel,</a:t>
            </a:r>
            <a:r>
              <a:rPr dirty="0" smtClean="0" sz="1100" spc="6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7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</a:t>
            </a:r>
            <a:r>
              <a:rPr dirty="0" smtClean="0" sz="1100" spc="55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or</a:t>
            </a:r>
            <a:r>
              <a:rPr dirty="0" smtClean="0" sz="1100" spc="6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60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cer </a:t>
            </a:r>
            <a:r>
              <a:rPr dirty="0" smtClean="0" sz="1100" spc="-4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á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4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nd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or</a:t>
            </a:r>
            <a:r>
              <a:rPr dirty="0" smtClean="0" sz="1100" spc="-10">
                <a:latin typeface="Verdana"/>
                <a:cs typeface="Verdana"/>
              </a:rPr>
              <a:t>_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10">
                <a:latin typeface="Verdana"/>
                <a:cs typeface="Verdana"/>
              </a:rPr>
              <a:t>o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10">
                <a:latin typeface="Verdana"/>
                <a:cs typeface="Verdana"/>
              </a:rPr>
              <a:t>s</a:t>
            </a:r>
            <a:r>
              <a:rPr dirty="0" smtClean="0" sz="1100" spc="0">
                <a:latin typeface="Verdana"/>
                <a:cs typeface="Verdana"/>
              </a:rPr>
              <a:t>” </a:t>
            </a:r>
            <a:r>
              <a:rPr dirty="0" smtClean="0" sz="1100" spc="-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4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f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 </a:t>
            </a:r>
            <a:r>
              <a:rPr dirty="0" smtClean="0" sz="1100" spc="-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-5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SCARV”, </a:t>
            </a:r>
            <a:r>
              <a:rPr dirty="0" smtClean="0" sz="1100" spc="-55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s </a:t>
            </a:r>
            <a:r>
              <a:rPr dirty="0" smtClean="0" sz="1100" spc="-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ú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ero </a:t>
            </a:r>
            <a:r>
              <a:rPr dirty="0" smtClean="0" sz="1100" spc="-5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na </a:t>
            </a:r>
            <a:r>
              <a:rPr dirty="0" smtClean="0" sz="1100" spc="-6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cor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espon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 </a:t>
            </a:r>
            <a:r>
              <a:rPr dirty="0" smtClean="0" sz="1100" spc="-7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 </a:t>
            </a:r>
            <a:r>
              <a:rPr dirty="0" smtClean="0" sz="1100" spc="-7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or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en </a:t>
            </a:r>
            <a:r>
              <a:rPr dirty="0" smtClean="0" sz="1100" spc="-6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umn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 </a:t>
            </a:r>
            <a:r>
              <a:rPr dirty="0" smtClean="0" sz="1100" spc="-5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55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ta</a:t>
            </a:r>
            <a:r>
              <a:rPr dirty="0" smtClean="0" sz="1100" spc="5">
                <a:latin typeface="Verdana"/>
                <a:cs typeface="Verdana"/>
              </a:rPr>
              <a:t>b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tr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z</a:t>
            </a:r>
            <a:r>
              <a:rPr dirty="0" smtClean="0" sz="1100" spc="-10">
                <a:latin typeface="Verdana"/>
                <a:cs typeface="Verdana"/>
              </a:rPr>
              <a:t>_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b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”, </a:t>
            </a:r>
            <a:r>
              <a:rPr dirty="0" smtClean="0" sz="1100" spc="-18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 </a:t>
            </a:r>
            <a:r>
              <a:rPr dirty="0" smtClean="0" sz="1100" spc="-18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10">
                <a:latin typeface="Verdana"/>
                <a:cs typeface="Verdana"/>
              </a:rPr>
              <a:t>o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17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se </a:t>
            </a:r>
            <a:r>
              <a:rPr dirty="0" smtClean="0" sz="1100" spc="-17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enc</a:t>
            </a:r>
            <a:r>
              <a:rPr dirty="0" smtClean="0" sz="1100" spc="-15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18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 </a:t>
            </a:r>
            <a:r>
              <a:rPr dirty="0" smtClean="0" sz="1100" spc="-175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or </a:t>
            </a:r>
            <a:r>
              <a:rPr dirty="0" smtClean="0" sz="1100" spc="-18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 </a:t>
            </a:r>
            <a:r>
              <a:rPr dirty="0" smtClean="0" sz="1100" spc="-18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 </a:t>
            </a:r>
            <a:r>
              <a:rPr dirty="0" smtClean="0" sz="1100" spc="-17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soc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r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17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17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0">
                <a:latin typeface="Verdana"/>
                <a:cs typeface="Verdana"/>
              </a:rPr>
              <a:t>la</a:t>
            </a:r>
            <a:r>
              <a:rPr dirty="0" smtClean="0" sz="1100" spc="13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5">
                <a:latin typeface="Verdana"/>
                <a:cs typeface="Verdana"/>
              </a:rPr>
              <a:t>r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5">
                <a:latin typeface="Verdana"/>
                <a:cs typeface="Verdana"/>
              </a:rPr>
              <a:t>g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.</a:t>
            </a:r>
            <a:r>
              <a:rPr dirty="0" smtClean="0" sz="1100" spc="1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13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u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st</a:t>
            </a:r>
            <a:r>
              <a:rPr dirty="0" smtClean="0" sz="1100" spc="-10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1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5">
                <a:latin typeface="Verdana"/>
                <a:cs typeface="Verdana"/>
              </a:rPr>
              <a:t>j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o,</a:t>
            </a:r>
            <a:r>
              <a:rPr dirty="0" smtClean="0" sz="1100" spc="13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ues</a:t>
            </a:r>
            <a:r>
              <a:rPr dirty="0" smtClean="0" sz="1100" spc="1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14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3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10">
                <a:latin typeface="Verdana"/>
                <a:cs typeface="Verdana"/>
              </a:rPr>
              <a:t>o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na</a:t>
            </a:r>
            <a:r>
              <a:rPr dirty="0" smtClean="0" sz="1100" spc="13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5">
                <a:latin typeface="Verdana"/>
                <a:cs typeface="Verdana"/>
              </a:rPr>
              <a:t>ú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ero</a:t>
            </a:r>
            <a:r>
              <a:rPr dirty="0" smtClean="0" sz="1100" spc="140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2</a:t>
            </a:r>
            <a:r>
              <a:rPr dirty="0" smtClean="0" sz="1100" spc="0">
                <a:latin typeface="Verdana"/>
                <a:cs typeface="Verdana"/>
              </a:rPr>
              <a:t>,</a:t>
            </a:r>
            <a:r>
              <a:rPr dirty="0" smtClean="0" sz="1100" spc="13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ero</a:t>
            </a:r>
            <a:r>
              <a:rPr dirty="0" smtClean="0" sz="1100" spc="1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ést</a:t>
            </a:r>
            <a:r>
              <a:rPr dirty="0" smtClean="0" sz="1100" spc="-10">
                <a:latin typeface="Verdana"/>
                <a:cs typeface="Verdana"/>
              </a:rPr>
              <a:t>o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ores</a:t>
            </a:r>
            <a:r>
              <a:rPr dirty="0" smtClean="0" sz="1100" spc="16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ud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eron</a:t>
            </a:r>
            <a:r>
              <a:rPr dirty="0" smtClean="0" sz="1100" spc="1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h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0">
                <a:latin typeface="Verdana"/>
                <a:cs typeface="Verdana"/>
              </a:rPr>
              <a:t>erse</a:t>
            </a:r>
            <a:r>
              <a:rPr dirty="0" smtClean="0" sz="1100" spc="16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15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cont</a:t>
            </a:r>
            <a:r>
              <a:rPr dirty="0" smtClean="0" sz="1100" spc="-10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1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la</a:t>
            </a:r>
            <a:r>
              <a:rPr dirty="0" smtClean="0" sz="1100" spc="1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5</a:t>
            </a:r>
            <a:r>
              <a:rPr dirty="0" smtClean="0" sz="1100" spc="15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or</a:t>
            </a:r>
            <a:r>
              <a:rPr dirty="0" smtClean="0" sz="1100" spc="160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j</a:t>
            </a:r>
            <a:r>
              <a:rPr dirty="0" smtClean="0" sz="1100" spc="-10">
                <a:latin typeface="Verdana"/>
                <a:cs typeface="Verdana"/>
              </a:rPr>
              <a:t>e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o,</a:t>
            </a:r>
            <a:r>
              <a:rPr dirty="0" smtClean="0" sz="1100" spc="155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s</a:t>
            </a:r>
            <a:r>
              <a:rPr dirty="0" smtClean="0" sz="1100" spc="0">
                <a:latin typeface="Verdana"/>
                <a:cs typeface="Verdana"/>
              </a:rPr>
              <a:t>i</a:t>
            </a:r>
            <a:r>
              <a:rPr dirty="0" smtClean="0" sz="1100" spc="1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16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0">
                <a:latin typeface="Verdana"/>
                <a:cs typeface="Verdana"/>
              </a:rPr>
              <a:t> h</a:t>
            </a:r>
            <a:r>
              <a:rPr dirty="0" smtClean="0" sz="1100" spc="-10">
                <a:latin typeface="Verdana"/>
                <a:cs typeface="Verdana"/>
              </a:rPr>
              <a:t>u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era 3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5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5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ed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l 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or</a:t>
            </a:r>
            <a:r>
              <a:rPr dirty="0" smtClean="0" sz="1100" spc="-10">
                <a:latin typeface="Verdana"/>
                <a:cs typeface="Verdana"/>
              </a:rPr>
              <a:t>_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0">
                <a:latin typeface="Verdana"/>
                <a:cs typeface="Verdana"/>
              </a:rPr>
              <a:t>usc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 y</a:t>
            </a:r>
            <a:r>
              <a:rPr dirty="0" smtClean="0" sz="1100" spc="-15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-20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v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or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soc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8526" y="268223"/>
            <a:ext cx="201422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Programa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ó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dirty="0" smtClean="0" sz="1200" spc="1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p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ara</a:t>
            </a:r>
            <a:r>
              <a:rPr dirty="0" smtClean="0" sz="1200" spc="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los</a:t>
            </a:r>
            <a:r>
              <a:rPr dirty="0" smtClean="0" sz="1200" spc="-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-2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ego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ios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3664" y="1257300"/>
            <a:ext cx="5003165" cy="3536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68120" y="5133487"/>
            <a:ext cx="5639435" cy="8572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1200"/>
              </a:lnSpc>
            </a:pPr>
            <a:r>
              <a:rPr dirty="0" smtClean="0" sz="1100">
                <a:latin typeface="Verdana"/>
                <a:cs typeface="Verdana"/>
              </a:rPr>
              <a:t>Y </a:t>
            </a:r>
            <a:r>
              <a:rPr dirty="0" smtClean="0" sz="1100" spc="-14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f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nal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e, </a:t>
            </a:r>
            <a:r>
              <a:rPr dirty="0" smtClean="0" sz="1100" spc="-13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g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1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 </a:t>
            </a:r>
            <a:r>
              <a:rPr dirty="0" smtClean="0" sz="1100" spc="-1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na </a:t>
            </a:r>
            <a:r>
              <a:rPr dirty="0" smtClean="0" sz="1100" spc="-1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2</a:t>
            </a:r>
            <a:r>
              <a:rPr dirty="0" smtClean="0" sz="1100" spc="0">
                <a:latin typeface="Verdana"/>
                <a:cs typeface="Verdana"/>
              </a:rPr>
              <a:t>, </a:t>
            </a:r>
            <a:r>
              <a:rPr dirty="0" smtClean="0" sz="1100" spc="-13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y </a:t>
            </a:r>
            <a:r>
              <a:rPr dirty="0" smtClean="0" sz="1100" spc="-12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 </a:t>
            </a:r>
            <a:r>
              <a:rPr dirty="0" smtClean="0" sz="1100" spc="-1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cu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to </a:t>
            </a:r>
            <a:r>
              <a:rPr dirty="0" smtClean="0" sz="1100" spc="-13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á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13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1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la </a:t>
            </a:r>
            <a:r>
              <a:rPr dirty="0" smtClean="0" sz="1100" spc="-14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f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</a:t>
            </a:r>
            <a:r>
              <a:rPr dirty="0" smtClean="0" sz="1100" spc="0">
                <a:latin typeface="Verdana"/>
                <a:cs typeface="Verdana"/>
              </a:rPr>
              <a:t> “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-5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SCARV”,</a:t>
            </a:r>
            <a:r>
              <a:rPr dirty="0" smtClean="0" sz="1100" spc="8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</a:t>
            </a:r>
            <a:r>
              <a:rPr dirty="0" smtClean="0" sz="1100" spc="-1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oca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un</a:t>
            </a:r>
            <a:r>
              <a:rPr dirty="0" smtClean="0" sz="1100" spc="8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ú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ero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cero”,</a:t>
            </a:r>
            <a:r>
              <a:rPr dirty="0" smtClean="0" sz="1100" spc="7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0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nd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car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con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ello</a:t>
            </a:r>
            <a:r>
              <a:rPr dirty="0" smtClean="0" sz="1100" spc="9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8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ce</a:t>
            </a:r>
            <a:r>
              <a:rPr dirty="0" smtClean="0" sz="1100" spc="-1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,</a:t>
            </a:r>
            <a:r>
              <a:rPr dirty="0" smtClean="0" sz="1100" spc="8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ese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 </a:t>
            </a:r>
            <a:r>
              <a:rPr dirty="0" smtClean="0" sz="1100" spc="-12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 </a:t>
            </a:r>
            <a:r>
              <a:rPr dirty="0" smtClean="0" sz="1100" spc="-12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 </a:t>
            </a:r>
            <a:r>
              <a:rPr dirty="0" smtClean="0" sz="1100" spc="-13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1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12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t</a:t>
            </a:r>
            <a:r>
              <a:rPr dirty="0" smtClean="0" sz="1100" spc="5">
                <a:latin typeface="Verdana"/>
                <a:cs typeface="Verdana"/>
              </a:rPr>
              <a:t>r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z</a:t>
            </a:r>
            <a:r>
              <a:rPr dirty="0" smtClean="0" sz="1100" spc="-10">
                <a:latin typeface="Verdana"/>
                <a:cs typeface="Verdana"/>
              </a:rPr>
              <a:t>_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b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”</a:t>
            </a:r>
            <a:r>
              <a:rPr dirty="0" smtClean="0" sz="1100" spc="0">
                <a:latin typeface="Verdana"/>
                <a:cs typeface="Verdana"/>
              </a:rPr>
              <a:t>, </a:t>
            </a:r>
            <a:r>
              <a:rPr dirty="0" smtClean="0" sz="1100" spc="-12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nos </a:t>
            </a:r>
            <a:r>
              <a:rPr dirty="0" smtClean="0" sz="1100" spc="-12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0">
                <a:latin typeface="Verdana"/>
                <a:cs typeface="Verdana"/>
              </a:rPr>
              <a:t>us</a:t>
            </a:r>
            <a:r>
              <a:rPr dirty="0" smtClean="0" sz="1100" spc="-10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 </a:t>
            </a:r>
            <a:r>
              <a:rPr dirty="0" smtClean="0" sz="1100" spc="-12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os </a:t>
            </a:r>
            <a:r>
              <a:rPr dirty="0" smtClean="0" sz="1100" spc="-114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ores </a:t>
            </a:r>
            <a:r>
              <a:rPr dirty="0" smtClean="0" sz="1100" spc="-114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15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114">
                <a:latin typeface="Verdana"/>
                <a:cs typeface="Verdana"/>
              </a:rPr>
              <a:t> </a:t>
            </a:r>
            <a:r>
              <a:rPr dirty="0" smtClean="0" sz="1100" spc="-3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ón,</a:t>
            </a:r>
            <a:r>
              <a:rPr dirty="0" smtClean="0" sz="1100" spc="10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10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sean</a:t>
            </a:r>
            <a:r>
              <a:rPr dirty="0" smtClean="0" sz="1100" spc="10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x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0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5">
                <a:latin typeface="Verdana"/>
                <a:cs typeface="Verdana"/>
              </a:rPr>
              <a:t>u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105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l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“</a:t>
            </a:r>
            <a:r>
              <a:rPr dirty="0" smtClean="0" sz="1100" spc="5">
                <a:latin typeface="Verdana"/>
                <a:cs typeface="Verdana"/>
              </a:rPr>
              <a:t>v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or</a:t>
            </a:r>
            <a:r>
              <a:rPr dirty="0" smtClean="0" sz="1100" spc="-10">
                <a:latin typeface="Verdana"/>
                <a:cs typeface="Verdana"/>
              </a:rPr>
              <a:t>_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0">
                <a:latin typeface="Verdana"/>
                <a:cs typeface="Verdana"/>
              </a:rPr>
              <a:t>usc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o”</a:t>
            </a:r>
            <a:r>
              <a:rPr dirty="0" smtClean="0" sz="1100" spc="114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y</a:t>
            </a:r>
            <a:r>
              <a:rPr dirty="0" smtClean="0" sz="1100" spc="9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no</a:t>
            </a:r>
            <a:r>
              <a:rPr dirty="0" smtClean="0" sz="1100" spc="100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-5">
                <a:latin typeface="Verdana"/>
                <a:cs typeface="Verdana"/>
              </a:rPr>
              <a:t>x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ones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m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0769" y="6152515"/>
            <a:ext cx="5610859" cy="2599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8526" y="268223"/>
            <a:ext cx="201422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Programa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ó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dirty="0" smtClean="0" sz="1200" spc="1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p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ara</a:t>
            </a:r>
            <a:r>
              <a:rPr dirty="0" smtClean="0" sz="1200" spc="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los</a:t>
            </a:r>
            <a:r>
              <a:rPr dirty="0" smtClean="0" sz="1200" spc="-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-2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ego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ios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1256553"/>
            <a:ext cx="5473065" cy="3473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899"/>
              </a:lnSpc>
            </a:pPr>
            <a:r>
              <a:rPr dirty="0" smtClean="0" sz="1100">
                <a:latin typeface="Verdana"/>
                <a:cs typeface="Verdana"/>
              </a:rPr>
              <a:t>Ce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 el</a:t>
            </a:r>
            <a:r>
              <a:rPr dirty="0" smtClean="0" sz="1100" spc="-2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én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esi</a:t>
            </a:r>
            <a:r>
              <a:rPr dirty="0" smtClean="0" sz="1100" spc="-5">
                <a:latin typeface="Verdana"/>
                <a:cs typeface="Verdana"/>
              </a:rPr>
              <a:t>s</a:t>
            </a:r>
            <a:r>
              <a:rPr dirty="0" smtClean="0" sz="1100" spc="0">
                <a:latin typeface="Verdana"/>
                <a:cs typeface="Verdana"/>
              </a:rPr>
              <a:t>,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y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 </a:t>
            </a:r>
            <a:r>
              <a:rPr dirty="0" smtClean="0" sz="1100" spc="-10">
                <a:latin typeface="Verdana"/>
                <a:cs typeface="Verdana"/>
              </a:rPr>
              <a:t>&lt;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-5">
                <a:latin typeface="Verdana"/>
                <a:cs typeface="Verdana"/>
              </a:rPr>
              <a:t>&gt;</a:t>
            </a:r>
            <a:r>
              <a:rPr dirty="0" smtClean="0" sz="1100" spc="0">
                <a:latin typeface="Verdana"/>
                <a:cs typeface="Verdana"/>
              </a:rPr>
              <a:t>, y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od</a:t>
            </a:r>
            <a:r>
              <a:rPr dirty="0" smtClean="0" sz="1100" spc="-10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 o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0">
                <a:latin typeface="Verdana"/>
                <a:cs typeface="Verdana"/>
              </a:rPr>
              <a:t>ser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r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5">
                <a:latin typeface="Verdana"/>
                <a:cs typeface="Verdana"/>
              </a:rPr>
              <a:t>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ce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,</a:t>
            </a:r>
            <a:r>
              <a:rPr dirty="0" smtClean="0" sz="1100" spc="0">
                <a:latin typeface="Verdana"/>
                <a:cs typeface="Verdana"/>
              </a:rPr>
              <a:t> nos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e en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celda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B</a:t>
            </a:r>
            <a:r>
              <a:rPr dirty="0" smtClean="0" sz="1100" spc="-10">
                <a:latin typeface="Verdana"/>
                <a:cs typeface="Verdana"/>
              </a:rPr>
              <a:t>2</a:t>
            </a:r>
            <a:r>
              <a:rPr dirty="0" smtClean="0" sz="1100" spc="0">
                <a:latin typeface="Verdana"/>
                <a:cs typeface="Verdana"/>
              </a:rPr>
              <a:t>,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-20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10">
                <a:latin typeface="Verdana"/>
                <a:cs typeface="Verdana"/>
              </a:rPr>
              <a:t>b</a:t>
            </a:r>
            <a:r>
              <a:rPr dirty="0" smtClean="0" sz="1100" spc="0">
                <a:latin typeface="Verdana"/>
                <a:cs typeface="Verdana"/>
              </a:rPr>
              <a:t>usc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0489" y="1766570"/>
            <a:ext cx="5011420" cy="3536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68120" y="5644769"/>
            <a:ext cx="3468370" cy="17716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0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or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últ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o,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onces el</a:t>
            </a:r>
            <a:r>
              <a:rPr dirty="0" smtClean="0" sz="1100" spc="-2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10">
                <a:latin typeface="Verdana"/>
                <a:cs typeface="Verdana"/>
              </a:rPr>
              <a:t>u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do es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</a:t>
            </a:r>
            <a:r>
              <a:rPr dirty="0" smtClean="0" sz="1100" spc="-20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s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5">
                <a:latin typeface="Verdana"/>
                <a:cs typeface="Verdana"/>
              </a:rPr>
              <a:t>u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e: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8526" y="268223"/>
            <a:ext cx="201422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Programa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ó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dirty="0" smtClean="0" sz="1200" spc="1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p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ara</a:t>
            </a:r>
            <a:r>
              <a:rPr dirty="0" smtClean="0" sz="1200" spc="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los</a:t>
            </a:r>
            <a:r>
              <a:rPr dirty="0" smtClean="0" sz="1200" spc="-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-2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ego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ios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9089" y="1257300"/>
            <a:ext cx="4554220" cy="35553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68120" y="5151607"/>
            <a:ext cx="5636895" cy="17081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1299"/>
              </a:lnSpc>
            </a:pPr>
            <a:r>
              <a:rPr dirty="0" smtClean="0" sz="1100">
                <a:latin typeface="Verdana"/>
                <a:cs typeface="Verdana"/>
              </a:rPr>
              <a:t>Es</a:t>
            </a:r>
            <a:r>
              <a:rPr dirty="0" smtClean="0" sz="1100" spc="18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,</a:t>
            </a:r>
            <a:r>
              <a:rPr dirty="0" smtClean="0" sz="1100" spc="18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ue, </a:t>
            </a:r>
            <a:r>
              <a:rPr dirty="0" smtClean="0" sz="1100" spc="-19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18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19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cali</a:t>
            </a:r>
            <a:r>
              <a:rPr dirty="0" smtClean="0" sz="1100" spc="-5">
                <a:latin typeface="Verdana"/>
                <a:cs typeface="Verdana"/>
              </a:rPr>
              <a:t>f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cac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 </a:t>
            </a:r>
            <a:r>
              <a:rPr dirty="0" smtClean="0" sz="1100" spc="-19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190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1</a:t>
            </a:r>
            <a:r>
              <a:rPr dirty="0" smtClean="0" sz="1100" spc="0">
                <a:latin typeface="Verdana"/>
                <a:cs typeface="Verdana"/>
              </a:rPr>
              <a:t>0</a:t>
            </a:r>
            <a:r>
              <a:rPr dirty="0" smtClean="0" sz="1100" spc="19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 </a:t>
            </a:r>
            <a:r>
              <a:rPr dirty="0" smtClean="0" sz="1100" spc="-19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la</a:t>
            </a:r>
            <a:r>
              <a:rPr dirty="0" smtClean="0" sz="1100" spc="18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b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19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9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lif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5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ones, </a:t>
            </a:r>
            <a:r>
              <a:rPr dirty="0" smtClean="0" sz="1100" spc="-195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9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toca</a:t>
            </a:r>
            <a:r>
              <a:rPr dirty="0" smtClean="0" sz="1100" spc="185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 </a:t>
            </a:r>
            <a:r>
              <a:rPr dirty="0" smtClean="0" sz="1100" spc="-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“DIEZ” </a:t>
            </a:r>
            <a:r>
              <a:rPr dirty="0" smtClean="0" sz="1100" spc="-6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5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60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t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tr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5">
                <a:latin typeface="Verdana"/>
                <a:cs typeface="Verdana"/>
              </a:rPr>
              <a:t>z</a:t>
            </a:r>
            <a:r>
              <a:rPr dirty="0" smtClean="0" sz="1100" spc="-10">
                <a:latin typeface="Verdana"/>
                <a:cs typeface="Verdana"/>
              </a:rPr>
              <a:t>_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b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”</a:t>
            </a:r>
            <a:r>
              <a:rPr dirty="0" smtClean="0" sz="1100" spc="0">
                <a:latin typeface="Verdana"/>
                <a:cs typeface="Verdana"/>
              </a:rPr>
              <a:t>, </a:t>
            </a:r>
            <a:r>
              <a:rPr dirty="0" smtClean="0" sz="1100" spc="-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y </a:t>
            </a:r>
            <a:r>
              <a:rPr dirty="0" smtClean="0" sz="1100" spc="-6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sí </a:t>
            </a:r>
            <a:r>
              <a:rPr dirty="0" smtClean="0" sz="1100" spc="-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suces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5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 </a:t>
            </a:r>
            <a:r>
              <a:rPr dirty="0" smtClean="0" sz="1100" spc="-5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á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cal</a:t>
            </a:r>
            <a:r>
              <a:rPr dirty="0" smtClean="0" sz="1100" spc="-25">
                <a:latin typeface="Verdana"/>
                <a:cs typeface="Verdana"/>
              </a:rPr>
              <a:t>i</a:t>
            </a:r>
            <a:r>
              <a:rPr dirty="0" smtClean="0" sz="1100" spc="5">
                <a:latin typeface="Verdana"/>
                <a:cs typeface="Verdana"/>
              </a:rPr>
              <a:t>f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5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ones </a:t>
            </a:r>
            <a:r>
              <a:rPr dirty="0" smtClean="0" sz="1100" spc="-12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é</a:t>
            </a:r>
            <a:r>
              <a:rPr dirty="0" smtClean="0" sz="1100" spc="10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icas </a:t>
            </a:r>
            <a:r>
              <a:rPr dirty="0" smtClean="0" sz="1100" spc="-13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114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135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t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b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12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125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lif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cac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ones </a:t>
            </a:r>
            <a:r>
              <a:rPr dirty="0" smtClean="0" sz="1100" spc="-12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114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os </a:t>
            </a:r>
            <a:r>
              <a:rPr dirty="0" smtClean="0" sz="1100" spc="-114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nos. </a:t>
            </a:r>
            <a:r>
              <a:rPr dirty="0" smtClean="0" sz="1100" spc="-12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H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sta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l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eg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r a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li</a:t>
            </a:r>
            <a:r>
              <a:rPr dirty="0" smtClean="0" sz="1100" spc="0">
                <a:latin typeface="Verdana"/>
                <a:cs typeface="Verdana"/>
              </a:rPr>
              <a:t>f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cac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10">
                <a:latin typeface="Verdana"/>
                <a:cs typeface="Verdana"/>
              </a:rPr>
              <a:t>6</a:t>
            </a:r>
            <a:r>
              <a:rPr dirty="0" smtClean="0" sz="1100" spc="0">
                <a:latin typeface="Verdana"/>
                <a:cs typeface="Verdana"/>
              </a:rPr>
              <a:t>,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 cu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10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oca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</a:t>
            </a:r>
            <a:r>
              <a:rPr dirty="0" smtClean="0" sz="1100" spc="-1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“S</a:t>
            </a:r>
            <a:r>
              <a:rPr dirty="0" smtClean="0" sz="1100" spc="-5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IS”.</a:t>
            </a:r>
            <a:endParaRPr sz="1100">
              <a:latin typeface="Verdana"/>
              <a:cs typeface="Verdana"/>
            </a:endParaRPr>
          </a:p>
          <a:p>
            <a:pPr>
              <a:lnSpc>
                <a:spcPts val="1300"/>
              </a:lnSpc>
              <a:spcBef>
                <a:spcPts val="56"/>
              </a:spcBef>
            </a:pPr>
            <a:endParaRPr sz="1300"/>
          </a:p>
          <a:p>
            <a:pPr algn="just" marL="12700" marR="14604">
              <a:lnSpc>
                <a:spcPct val="100000"/>
              </a:lnSpc>
            </a:pPr>
            <a:r>
              <a:rPr dirty="0" smtClean="0" sz="1100">
                <a:solidFill>
                  <a:srgbClr val="006FC0"/>
                </a:solidFill>
                <a:latin typeface="Verdana"/>
                <a:cs typeface="Verdana"/>
              </a:rPr>
              <a:t>¿</a:t>
            </a:r>
            <a:r>
              <a:rPr dirty="0" smtClean="0" sz="1100" spc="-10">
                <a:solidFill>
                  <a:srgbClr val="006FC0"/>
                </a:solidFill>
                <a:latin typeface="Verdana"/>
                <a:cs typeface="Verdana"/>
              </a:rPr>
              <a:t>C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ó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m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o </a:t>
            </a:r>
            <a:r>
              <a:rPr dirty="0" smtClean="0" sz="1100" spc="5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se </a:t>
            </a:r>
            <a:r>
              <a:rPr dirty="0" smtClean="0" sz="1100" spc="5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e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v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dirty="0" smtClean="0" sz="1100" spc="-15">
                <a:solidFill>
                  <a:srgbClr val="006FC0"/>
                </a:solidFill>
                <a:latin typeface="Verdana"/>
                <a:cs typeface="Verdana"/>
              </a:rPr>
              <a:t>l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ú</a:t>
            </a:r>
            <a:r>
              <a:rPr dirty="0" smtClean="0" sz="1100" spc="-1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n </a:t>
            </a:r>
            <a:r>
              <a:rPr dirty="0" smtClean="0" sz="1100" spc="7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l</a:t>
            </a:r>
            <a:r>
              <a:rPr dirty="0" smtClean="0" sz="1100" spc="-1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s </a:t>
            </a:r>
            <a:r>
              <a:rPr dirty="0" smtClean="0" sz="1100" spc="5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con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d</a:t>
            </a:r>
            <a:r>
              <a:rPr dirty="0" smtClean="0" sz="1100" spc="-15">
                <a:solidFill>
                  <a:srgbClr val="006FC0"/>
                </a:solidFill>
                <a:latin typeface="Verdana"/>
                <a:cs typeface="Verdana"/>
              </a:rPr>
              <a:t>i</a:t>
            </a:r>
            <a:r>
              <a:rPr dirty="0" smtClean="0" sz="1100" spc="10">
                <a:solidFill>
                  <a:srgbClr val="006FC0"/>
                </a:solidFill>
                <a:latin typeface="Verdana"/>
                <a:cs typeface="Verdana"/>
              </a:rPr>
              <a:t>c</a:t>
            </a:r>
            <a:r>
              <a:rPr dirty="0" smtClean="0" sz="1100" spc="-15">
                <a:solidFill>
                  <a:srgbClr val="006FC0"/>
                </a:solidFill>
                <a:latin typeface="Verdana"/>
                <a:cs typeface="Verdana"/>
              </a:rPr>
              <a:t>i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on</a:t>
            </a:r>
            <a:r>
              <a:rPr dirty="0" smtClean="0" sz="1100" spc="5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dirty="0" smtClean="0" sz="1100" spc="-15">
                <a:solidFill>
                  <a:srgbClr val="006FC0"/>
                </a:solidFill>
                <a:latin typeface="Verdana"/>
                <a:cs typeface="Verdana"/>
              </a:rPr>
              <a:t>l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es </a:t>
            </a:r>
            <a:r>
              <a:rPr dirty="0" smtClean="0" sz="1100" spc="6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mtClean="0" sz="1100" spc="-15">
                <a:solidFill>
                  <a:srgbClr val="006FC0"/>
                </a:solidFill>
                <a:latin typeface="Verdana"/>
                <a:cs typeface="Verdana"/>
              </a:rPr>
              <a:t>l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ó</a:t>
            </a:r>
            <a:r>
              <a:rPr dirty="0" smtClean="0" sz="1100" spc="5">
                <a:solidFill>
                  <a:srgbClr val="006FC0"/>
                </a:solidFill>
                <a:latin typeface="Verdana"/>
                <a:cs typeface="Verdana"/>
              </a:rPr>
              <a:t>g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icas </a:t>
            </a:r>
            <a:r>
              <a:rPr dirty="0" smtClean="0" sz="1100" spc="4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q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ue </a:t>
            </a:r>
            <a:r>
              <a:rPr dirty="0" smtClean="0" sz="1100" spc="5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se </a:t>
            </a:r>
            <a:r>
              <a:rPr dirty="0" smtClean="0" sz="1100" spc="5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u</a:t>
            </a:r>
            <a:r>
              <a:rPr dirty="0" smtClean="0" sz="1100" spc="5">
                <a:solidFill>
                  <a:srgbClr val="006FC0"/>
                </a:solidFill>
                <a:latin typeface="Verdana"/>
                <a:cs typeface="Verdana"/>
              </a:rPr>
              <a:t>t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ili</a:t>
            </a:r>
            <a:r>
              <a:rPr dirty="0" smtClean="0" sz="1100" spc="-15">
                <a:solidFill>
                  <a:srgbClr val="006FC0"/>
                </a:solidFill>
                <a:latin typeface="Verdana"/>
                <a:cs typeface="Verdana"/>
              </a:rPr>
              <a:t>z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n </a:t>
            </a:r>
            <a:r>
              <a:rPr dirty="0" smtClean="0" sz="1100" spc="6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t</a:t>
            </a:r>
            <a:r>
              <a:rPr dirty="0" smtClean="0" sz="1100" spc="-1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n</a:t>
            </a:r>
            <a:r>
              <a:rPr dirty="0" smtClean="0" sz="1100" spc="-10">
                <a:solidFill>
                  <a:srgbClr val="006FC0"/>
                </a:solidFill>
                <a:latin typeface="Verdana"/>
                <a:cs typeface="Verdana"/>
              </a:rPr>
              <a:t>t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o </a:t>
            </a:r>
            <a:r>
              <a:rPr dirty="0" smtClean="0" sz="1100" spc="5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en </a:t>
            </a:r>
            <a:r>
              <a:rPr dirty="0" smtClean="0" sz="1100" spc="7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mtClean="0" sz="1100" spc="-15">
                <a:solidFill>
                  <a:srgbClr val="006FC0"/>
                </a:solidFill>
                <a:latin typeface="Verdana"/>
                <a:cs typeface="Verdana"/>
              </a:rPr>
              <a:t>l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s</a:t>
            </a:r>
            <a:endParaRPr sz="1100">
              <a:latin typeface="Verdana"/>
              <a:cs typeface="Verdana"/>
            </a:endParaRPr>
          </a:p>
          <a:p>
            <a:pPr algn="just" marL="12700" marR="3559810">
              <a:lnSpc>
                <a:spcPct val="100000"/>
              </a:lnSpc>
              <a:spcBef>
                <a:spcPts val="10"/>
              </a:spcBef>
            </a:pP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f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u</a:t>
            </a:r>
            <a:r>
              <a:rPr dirty="0" smtClean="0" sz="1100" spc="-10">
                <a:solidFill>
                  <a:srgbClr val="006FC0"/>
                </a:solidFill>
                <a:latin typeface="Verdana"/>
                <a:cs typeface="Verdana"/>
              </a:rPr>
              <a:t>n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c</a:t>
            </a:r>
            <a:r>
              <a:rPr dirty="0" smtClean="0" sz="1100" spc="-15">
                <a:solidFill>
                  <a:srgbClr val="006FC0"/>
                </a:solidFill>
                <a:latin typeface="Verdana"/>
                <a:cs typeface="Verdana"/>
              </a:rPr>
              <a:t>i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ones </a:t>
            </a:r>
            <a:r>
              <a:rPr dirty="0" smtClean="0" sz="1100" spc="-10">
                <a:solidFill>
                  <a:srgbClr val="006FC0"/>
                </a:solidFill>
                <a:latin typeface="Verdana"/>
                <a:cs typeface="Verdana"/>
              </a:rPr>
              <a:t>“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SI”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y</a:t>
            </a:r>
            <a:r>
              <a:rPr dirty="0" smtClean="0" sz="1100" spc="-1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“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B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U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SCARV”?</a:t>
            </a:r>
            <a:endParaRPr sz="1100">
              <a:latin typeface="Verdana"/>
              <a:cs typeface="Verdana"/>
            </a:endParaRPr>
          </a:p>
          <a:p>
            <a:pPr>
              <a:lnSpc>
                <a:spcPts val="1300"/>
              </a:lnSpc>
              <a:spcBef>
                <a:spcPts val="32"/>
              </a:spcBef>
            </a:pPr>
            <a:endParaRPr sz="1300"/>
          </a:p>
          <a:p>
            <a:pPr algn="just" marL="12700" marR="13970">
              <a:lnSpc>
                <a:spcPct val="101800"/>
              </a:lnSpc>
            </a:pPr>
            <a:r>
              <a:rPr dirty="0" smtClean="0" sz="1100">
                <a:latin typeface="Verdana"/>
                <a:cs typeface="Verdana"/>
              </a:rPr>
              <a:t>H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y</a:t>
            </a:r>
            <a:r>
              <a:rPr dirty="0" smtClean="0" sz="1100" spc="11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114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eco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r</a:t>
            </a:r>
            <a:r>
              <a:rPr dirty="0" smtClean="0" sz="1100" spc="11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114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x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ste</a:t>
            </a:r>
            <a:r>
              <a:rPr dirty="0" smtClean="0" sz="1100" spc="114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2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ó</a:t>
            </a:r>
            <a:r>
              <a:rPr dirty="0" smtClean="0" sz="1100" spc="5">
                <a:latin typeface="Verdana"/>
                <a:cs typeface="Verdana"/>
              </a:rPr>
              <a:t>g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11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10">
                <a:latin typeface="Verdana"/>
                <a:cs typeface="Verdana"/>
              </a:rPr>
              <a:t>o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ea</a:t>
            </a:r>
            <a:r>
              <a:rPr dirty="0" smtClean="0" sz="1100" spc="-5">
                <a:latin typeface="Verdana"/>
                <a:cs typeface="Verdana"/>
              </a:rPr>
              <a:t>n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.</a:t>
            </a:r>
            <a:r>
              <a:rPr dirty="0" smtClean="0" sz="1100" spc="1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Y</a:t>
            </a:r>
            <a:r>
              <a:rPr dirty="0" smtClean="0" sz="1100" spc="12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114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114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2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se</a:t>
            </a:r>
            <a:r>
              <a:rPr dirty="0" smtClean="0" sz="1100" spc="114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estu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11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0">
                <a:latin typeface="Verdana"/>
                <a:cs typeface="Verdana"/>
              </a:rPr>
              <a:t> 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93189" y="7019290"/>
            <a:ext cx="4984750" cy="13658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68120" y="8555334"/>
            <a:ext cx="5636895" cy="5187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1299"/>
              </a:lnSpc>
            </a:pPr>
            <a:r>
              <a:rPr dirty="0" smtClean="0" sz="1100">
                <a:latin typeface="Verdana"/>
                <a:cs typeface="Verdana"/>
              </a:rPr>
              <a:t>Así</a:t>
            </a:r>
            <a:r>
              <a:rPr dirty="0" smtClean="0" sz="1100" spc="8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or</a:t>
            </a:r>
            <a:r>
              <a:rPr dirty="0" smtClean="0" sz="1100" spc="10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5">
                <a:latin typeface="Verdana"/>
                <a:cs typeface="Verdana"/>
              </a:rPr>
              <a:t>j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o,</a:t>
            </a:r>
            <a:r>
              <a:rPr dirty="0" smtClean="0" sz="1100" spc="85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s</a:t>
            </a:r>
            <a:r>
              <a:rPr dirty="0" smtClean="0" sz="1100" spc="-5">
                <a:latin typeface="Verdana"/>
                <a:cs typeface="Verdana"/>
              </a:rPr>
              <a:t>i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nd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car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95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ce</a:t>
            </a:r>
            <a:r>
              <a:rPr dirty="0" smtClean="0" sz="1100" spc="-1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,</a:t>
            </a:r>
            <a:r>
              <a:rPr dirty="0" smtClean="0" sz="1100" spc="10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9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“con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</a:t>
            </a:r>
            <a:r>
              <a:rPr dirty="0" smtClean="0" sz="1100" spc="10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10">
                <a:latin typeface="Verdana"/>
                <a:cs typeface="Verdana"/>
              </a:rPr>
              <a:t>ó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ca”</a:t>
            </a:r>
            <a:r>
              <a:rPr dirty="0" smtClean="0" sz="1100" spc="9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10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la</a:t>
            </a:r>
            <a:r>
              <a:rPr dirty="0" smtClean="0" sz="1100" spc="0">
                <a:latin typeface="Verdana"/>
                <a:cs typeface="Verdana"/>
              </a:rPr>
              <a:t> ce</a:t>
            </a:r>
            <a:r>
              <a:rPr dirty="0" smtClean="0" sz="1100" spc="-1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7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F</a:t>
            </a:r>
            <a:r>
              <a:rPr dirty="0" smtClean="0" sz="1100" spc="-5">
                <a:latin typeface="Verdana"/>
                <a:cs typeface="Verdana"/>
              </a:rPr>
              <a:t>3</a:t>
            </a:r>
            <a:r>
              <a:rPr dirty="0" smtClean="0" sz="1100" spc="0">
                <a:latin typeface="Verdana"/>
                <a:cs typeface="Verdana"/>
              </a:rPr>
              <a:t>&lt;6</a:t>
            </a:r>
            <a:r>
              <a:rPr dirty="0" smtClean="0" sz="1100" spc="8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y</a:t>
            </a:r>
            <a:r>
              <a:rPr dirty="0" smtClean="0" sz="1100" spc="7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á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10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7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celda</a:t>
            </a:r>
            <a:r>
              <a:rPr dirty="0" smtClean="0" sz="1100" spc="7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-10">
                <a:latin typeface="Verdana"/>
                <a:cs typeface="Verdana"/>
              </a:rPr>
              <a:t>8</a:t>
            </a:r>
            <a:r>
              <a:rPr dirty="0" smtClean="0" sz="1100" spc="0">
                <a:latin typeface="Verdana"/>
                <a:cs typeface="Verdana"/>
              </a:rPr>
              <a:t>=</a:t>
            </a:r>
            <a:r>
              <a:rPr dirty="0" smtClean="0" sz="1100" spc="-10">
                <a:latin typeface="Verdana"/>
                <a:cs typeface="Verdana"/>
              </a:rPr>
              <a:t>”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z</a:t>
            </a:r>
            <a:r>
              <a:rPr dirty="0" smtClean="0" sz="1100" spc="5">
                <a:latin typeface="Verdana"/>
                <a:cs typeface="Verdana"/>
              </a:rPr>
              <a:t>u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”,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onces</a:t>
            </a:r>
            <a:r>
              <a:rPr dirty="0" smtClean="0" sz="1100" spc="8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7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x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-1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</a:t>
            </a:r>
            <a:r>
              <a:rPr dirty="0" smtClean="0" sz="1100" spc="8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7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ebe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10">
                <a:latin typeface="Verdana"/>
                <a:cs typeface="Verdana"/>
              </a:rPr>
              <a:t>o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0">
                <a:latin typeface="Verdana"/>
                <a:cs typeface="Verdana"/>
              </a:rPr>
              <a:t> u</a:t>
            </a:r>
            <a:r>
              <a:rPr dirty="0" smtClean="0" sz="1100" spc="-10">
                <a:latin typeface="Verdana"/>
                <a:cs typeface="Verdana"/>
              </a:rPr>
              <a:t>t</a:t>
            </a:r>
            <a:r>
              <a:rPr dirty="0" smtClean="0" sz="1100" spc="-5">
                <a:latin typeface="Verdana"/>
                <a:cs typeface="Verdana"/>
              </a:rPr>
              <a:t>ili</a:t>
            </a:r>
            <a:r>
              <a:rPr dirty="0" smtClean="0" sz="1100" spc="-15">
                <a:latin typeface="Verdana"/>
                <a:cs typeface="Verdana"/>
              </a:rPr>
              <a:t>z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r</a:t>
            </a:r>
            <a:r>
              <a:rPr dirty="0" smtClean="0" sz="1100" spc="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Y(F</a:t>
            </a:r>
            <a:r>
              <a:rPr dirty="0" smtClean="0" sz="1100" spc="-10">
                <a:latin typeface="Verdana"/>
                <a:cs typeface="Verdana"/>
              </a:rPr>
              <a:t>3</a:t>
            </a:r>
            <a:r>
              <a:rPr dirty="0" smtClean="0" sz="1100" spc="0">
                <a:latin typeface="Verdana"/>
                <a:cs typeface="Verdana"/>
              </a:rPr>
              <a:t>&lt;</a:t>
            </a:r>
            <a:r>
              <a:rPr dirty="0" smtClean="0" sz="1100" spc="-10">
                <a:latin typeface="Verdana"/>
                <a:cs typeface="Verdana"/>
              </a:rPr>
              <a:t>6</a:t>
            </a:r>
            <a:r>
              <a:rPr dirty="0" smtClean="0" sz="1100" spc="-10">
                <a:latin typeface="Verdana"/>
                <a:cs typeface="Verdana"/>
              </a:rPr>
              <a:t>,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0">
                <a:latin typeface="Verdana"/>
                <a:cs typeface="Verdana"/>
              </a:rPr>
              <a:t>8=</a:t>
            </a:r>
            <a:r>
              <a:rPr dirty="0" smtClean="0" sz="1100" spc="-10">
                <a:latin typeface="Verdana"/>
                <a:cs typeface="Verdana"/>
              </a:rPr>
              <a:t>”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z</a:t>
            </a:r>
            <a:r>
              <a:rPr dirty="0" smtClean="0" sz="1100" spc="0">
                <a:latin typeface="Verdana"/>
                <a:cs typeface="Verdana"/>
              </a:rPr>
              <a:t>ul</a:t>
            </a:r>
            <a:r>
              <a:rPr dirty="0" smtClean="0" sz="1100" spc="-10">
                <a:latin typeface="Verdana"/>
                <a:cs typeface="Verdana"/>
              </a:rPr>
              <a:t>”</a:t>
            </a:r>
            <a:r>
              <a:rPr dirty="0" smtClean="0" sz="1100" spc="0">
                <a:latin typeface="Verdana"/>
                <a:cs typeface="Verdana"/>
              </a:rPr>
              <a:t>);</a:t>
            </a:r>
            <a:r>
              <a:rPr dirty="0" smtClean="0" sz="1100" spc="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caso</a:t>
            </a:r>
            <a:r>
              <a:rPr dirty="0" smtClean="0" sz="1100" spc="5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6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con</a:t>
            </a:r>
            <a:r>
              <a:rPr dirty="0" smtClean="0" sz="1100" spc="5">
                <a:latin typeface="Verdana"/>
                <a:cs typeface="Verdana"/>
              </a:rPr>
              <a:t>d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ones</a:t>
            </a:r>
            <a:r>
              <a:rPr dirty="0" smtClean="0" sz="1100" spc="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sean</a:t>
            </a:r>
            <a:r>
              <a:rPr dirty="0" smtClean="0" sz="1100" spc="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8526" y="268223"/>
            <a:ext cx="201422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Programa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ó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dirty="0" smtClean="0" sz="1200" spc="1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p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ara</a:t>
            </a:r>
            <a:r>
              <a:rPr dirty="0" smtClean="0" sz="1200" spc="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los</a:t>
            </a:r>
            <a:r>
              <a:rPr dirty="0" smtClean="0" sz="1200" spc="-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-2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ego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ios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1256050"/>
            <a:ext cx="5639435" cy="47637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1200"/>
              </a:lnSpc>
            </a:pPr>
            <a:r>
              <a:rPr dirty="0" smtClean="0" sz="1100">
                <a:latin typeface="Verdana"/>
                <a:cs typeface="Verdana"/>
              </a:rPr>
              <a:t>o 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s” </a:t>
            </a:r>
            <a:r>
              <a:rPr dirty="0" smtClean="0" sz="1100" spc="8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ues </a:t>
            </a:r>
            <a:r>
              <a:rPr dirty="0" smtClean="0" sz="1100" spc="8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onces 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 </a:t>
            </a:r>
            <a:r>
              <a:rPr dirty="0" smtClean="0" sz="1100" spc="7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esu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5">
                <a:latin typeface="Verdana"/>
                <a:cs typeface="Verdana"/>
              </a:rPr>
              <a:t>t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8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“cond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10">
                <a:latin typeface="Verdana"/>
                <a:cs typeface="Verdana"/>
              </a:rPr>
              <a:t>ó</a:t>
            </a:r>
            <a:r>
              <a:rPr dirty="0" smtClean="0" sz="1100" spc="0">
                <a:latin typeface="Verdana"/>
                <a:cs typeface="Verdana"/>
              </a:rPr>
              <a:t>n </a:t>
            </a:r>
            <a:r>
              <a:rPr dirty="0" smtClean="0" sz="1100" spc="8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ó</a:t>
            </a:r>
            <a:r>
              <a:rPr dirty="0" smtClean="0" sz="1100" spc="5">
                <a:latin typeface="Verdana"/>
                <a:cs typeface="Verdana"/>
              </a:rPr>
              <a:t>g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ca” </a:t>
            </a:r>
            <a:r>
              <a:rPr dirty="0" smtClean="0" sz="1100" spc="8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será</a:t>
            </a:r>
            <a:r>
              <a:rPr dirty="0" smtClean="0" sz="1100" spc="0">
                <a:latin typeface="Verdana"/>
                <a:cs typeface="Verdana"/>
              </a:rPr>
              <a:t> 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5">
                <a:latin typeface="Verdana"/>
                <a:cs typeface="Verdana"/>
              </a:rPr>
              <a:t>b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én </a:t>
            </a:r>
            <a:r>
              <a:rPr dirty="0" smtClean="0" sz="1100" spc="-2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ero”, </a:t>
            </a:r>
            <a:r>
              <a:rPr dirty="0" smtClean="0" sz="1100" spc="-3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2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2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ode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 </a:t>
            </a:r>
            <a:r>
              <a:rPr dirty="0" smtClean="0" sz="1100" spc="-3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obser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r </a:t>
            </a:r>
            <a:r>
              <a:rPr dirty="0" smtClean="0" sz="1100" spc="-2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 </a:t>
            </a:r>
            <a:r>
              <a:rPr dirty="0" smtClean="0" sz="1100" spc="-2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 </a:t>
            </a:r>
            <a:r>
              <a:rPr dirty="0" smtClean="0" sz="1100" spc="-2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 </a:t>
            </a:r>
            <a:r>
              <a:rPr dirty="0" smtClean="0" sz="1100" spc="-2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20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ores,</a:t>
            </a:r>
            <a:r>
              <a:rPr dirty="0" smtClean="0" sz="1100" spc="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on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cu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1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o”</a:t>
            </a:r>
            <a:r>
              <a:rPr dirty="0" smtClean="0" sz="1100" spc="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y</a:t>
            </a:r>
            <a:r>
              <a:rPr dirty="0" smtClean="0" sz="1100" spc="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B</a:t>
            </a:r>
            <a:r>
              <a:rPr dirty="0" smtClean="0" sz="1100" spc="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-15">
                <a:latin typeface="Verdana"/>
                <a:cs typeface="Verdana"/>
              </a:rPr>
              <a:t>o</a:t>
            </a:r>
            <a:r>
              <a:rPr dirty="0" smtClean="0" sz="1100" spc="0">
                <a:latin typeface="Verdana"/>
                <a:cs typeface="Verdana"/>
              </a:rPr>
              <a:t>”,</a:t>
            </a:r>
            <a:r>
              <a:rPr dirty="0" smtClean="0" sz="1100" spc="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onces</a:t>
            </a:r>
            <a:r>
              <a:rPr dirty="0" smtClean="0" sz="1100" spc="5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 “con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</a:t>
            </a:r>
            <a:r>
              <a:rPr dirty="0" smtClean="0" sz="1100" spc="12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ó</a:t>
            </a:r>
            <a:r>
              <a:rPr dirty="0" smtClean="0" sz="1100" spc="5">
                <a:latin typeface="Verdana"/>
                <a:cs typeface="Verdana"/>
              </a:rPr>
              <a:t>g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ca”</a:t>
            </a:r>
            <a:r>
              <a:rPr dirty="0" smtClean="0" sz="1100" spc="1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“A</a:t>
            </a:r>
            <a:r>
              <a:rPr dirty="0" smtClean="0" sz="1100" spc="12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y</a:t>
            </a:r>
            <a:r>
              <a:rPr dirty="0" smtClean="0" sz="1100" spc="1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B”</a:t>
            </a:r>
            <a:r>
              <a:rPr dirty="0" smtClean="0" sz="1100" spc="1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114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ero”.</a:t>
            </a:r>
            <a:r>
              <a:rPr dirty="0" smtClean="0" sz="1100" spc="10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Si</a:t>
            </a:r>
            <a:r>
              <a:rPr dirty="0" smtClean="0" sz="1100" spc="10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or</a:t>
            </a:r>
            <a:r>
              <a:rPr dirty="0" smtClean="0" sz="1100" spc="125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2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z</a:t>
            </a:r>
            <a:r>
              <a:rPr dirty="0" smtClean="0" sz="1100" spc="0">
                <a:latin typeface="Verdana"/>
                <a:cs typeface="Verdana"/>
              </a:rPr>
              <a:t>ón</a:t>
            </a:r>
            <a:r>
              <a:rPr dirty="0" smtClean="0" sz="1100" spc="12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or</a:t>
            </a:r>
            <a:r>
              <a:rPr dirty="0" smtClean="0" sz="1100" spc="1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5">
                <a:latin typeface="Verdana"/>
                <a:cs typeface="Verdana"/>
              </a:rPr>
              <a:t>j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114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 con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0">
                <a:latin typeface="Verdana"/>
                <a:cs typeface="Verdana"/>
              </a:rPr>
              <a:t>on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45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3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F3</a:t>
            </a:r>
            <a:r>
              <a:rPr dirty="0" smtClean="0" sz="1100" spc="2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no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sea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enor</a:t>
            </a:r>
            <a:r>
              <a:rPr dirty="0" smtClean="0" sz="1100" spc="2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6</a:t>
            </a:r>
            <a:r>
              <a:rPr dirty="0" smtClean="0" sz="1100" spc="20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s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no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y</a:t>
            </a:r>
            <a:r>
              <a:rPr dirty="0" smtClean="0" sz="1100" spc="0">
                <a:latin typeface="Verdana"/>
                <a:cs typeface="Verdana"/>
              </a:rPr>
              <a:t>or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0">
                <a:latin typeface="Verdana"/>
                <a:cs typeface="Verdana"/>
              </a:rPr>
              <a:t>ua</a:t>
            </a:r>
            <a:r>
              <a:rPr dirty="0" smtClean="0" sz="1100" spc="-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-15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 </a:t>
            </a:r>
            <a:r>
              <a:rPr dirty="0" smtClean="0" sz="1100" spc="-155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6</a:t>
            </a:r>
            <a:r>
              <a:rPr dirty="0" smtClean="0" sz="1100" spc="0">
                <a:latin typeface="Verdana"/>
                <a:cs typeface="Verdana"/>
              </a:rPr>
              <a:t>, </a:t>
            </a:r>
            <a:r>
              <a:rPr dirty="0" smtClean="0" sz="1100" spc="-1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onc</a:t>
            </a:r>
            <a:r>
              <a:rPr dirty="0" smtClean="0" sz="1100" spc="-1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s </a:t>
            </a:r>
            <a:r>
              <a:rPr dirty="0" smtClean="0" sz="1100" spc="-1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esa </a:t>
            </a:r>
            <a:r>
              <a:rPr dirty="0" smtClean="0" sz="1100" spc="-1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5">
                <a:latin typeface="Verdana"/>
                <a:cs typeface="Verdana"/>
              </a:rPr>
              <a:t>c</a:t>
            </a:r>
            <a:r>
              <a:rPr dirty="0" smtClean="0" sz="1100" spc="0">
                <a:latin typeface="Verdana"/>
                <a:cs typeface="Verdana"/>
              </a:rPr>
              <a:t>on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 </a:t>
            </a:r>
            <a:r>
              <a:rPr dirty="0" smtClean="0" sz="1100" spc="-15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ó</a:t>
            </a:r>
            <a:r>
              <a:rPr dirty="0" smtClean="0" sz="1100" spc="5">
                <a:latin typeface="Verdana"/>
                <a:cs typeface="Verdana"/>
              </a:rPr>
              <a:t>g</a:t>
            </a:r>
            <a:r>
              <a:rPr dirty="0" smtClean="0" sz="1100" spc="0">
                <a:latin typeface="Verdana"/>
                <a:cs typeface="Verdana"/>
              </a:rPr>
              <a:t>ica” </a:t>
            </a:r>
            <a:r>
              <a:rPr dirty="0" smtClean="0" sz="1100" spc="-1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 </a:t>
            </a:r>
            <a:r>
              <a:rPr dirty="0" smtClean="0" sz="1100" spc="-1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f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sa. </a:t>
            </a:r>
            <a:r>
              <a:rPr dirty="0" smtClean="0" sz="1100" spc="-16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Y </a:t>
            </a:r>
            <a:r>
              <a:rPr dirty="0" smtClean="0" sz="1100" spc="-1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1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cue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1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con </a:t>
            </a:r>
            <a:r>
              <a:rPr dirty="0" smtClean="0" sz="1100" spc="-16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0">
                <a:latin typeface="Verdana"/>
                <a:cs typeface="Verdana"/>
              </a:rPr>
              <a:t> 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d cu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5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f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so”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y B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5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ero”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once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“cond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</a:t>
            </a:r>
            <a:r>
              <a:rPr dirty="0" smtClean="0" sz="1100" spc="16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ó</a:t>
            </a:r>
            <a:r>
              <a:rPr dirty="0" smtClean="0" sz="1100" spc="5">
                <a:latin typeface="Verdana"/>
                <a:cs typeface="Verdana"/>
              </a:rPr>
              <a:t>g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ca”</a:t>
            </a:r>
            <a:r>
              <a:rPr dirty="0" smtClean="0" sz="1100" spc="1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“A</a:t>
            </a:r>
            <a:r>
              <a:rPr dirty="0" smtClean="0" sz="1100" spc="1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y</a:t>
            </a:r>
            <a:r>
              <a:rPr dirty="0" smtClean="0" sz="1100" spc="1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B”</a:t>
            </a:r>
            <a:r>
              <a:rPr dirty="0" smtClean="0" sz="1100" spc="1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f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sa</a:t>
            </a:r>
            <a:r>
              <a:rPr dirty="0" smtClean="0" sz="1100" spc="5">
                <a:latin typeface="Verdana"/>
                <a:cs typeface="Verdana"/>
              </a:rPr>
              <a:t>”</a:t>
            </a:r>
            <a:r>
              <a:rPr dirty="0" smtClean="0" sz="1100" spc="0">
                <a:latin typeface="Verdana"/>
                <a:cs typeface="Verdana"/>
              </a:rPr>
              <a:t>,</a:t>
            </a:r>
            <a:r>
              <a:rPr dirty="0" smtClean="0" sz="1100" spc="145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or</a:t>
            </a:r>
            <a:r>
              <a:rPr dirty="0" smtClean="0" sz="1100" spc="-10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con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0">
                <a:latin typeface="Verdana"/>
                <a:cs typeface="Verdana"/>
              </a:rPr>
              <a:t>iones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eben</a:t>
            </a:r>
            <a:r>
              <a:rPr dirty="0" smtClean="0" sz="1100" spc="145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s</a:t>
            </a:r>
            <a:r>
              <a:rPr dirty="0" smtClean="0" sz="1100" spc="-1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s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10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se c</a:t>
            </a:r>
            <a:r>
              <a:rPr dirty="0" smtClean="0" sz="1100" spc="-5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-2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ser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ero.</a:t>
            </a:r>
            <a:endParaRPr sz="1100">
              <a:latin typeface="Verdana"/>
              <a:cs typeface="Verdana"/>
            </a:endParaRPr>
          </a:p>
          <a:p>
            <a:pPr>
              <a:lnSpc>
                <a:spcPts val="1300"/>
              </a:lnSpc>
              <a:spcBef>
                <a:spcPts val="38"/>
              </a:spcBef>
            </a:pPr>
            <a:endParaRPr sz="1300"/>
          </a:p>
          <a:p>
            <a:pPr algn="just" marL="12700" marR="14604">
              <a:lnSpc>
                <a:spcPct val="101299"/>
              </a:lnSpc>
            </a:pPr>
            <a:r>
              <a:rPr dirty="0" smtClean="0" sz="1100">
                <a:latin typeface="Verdana"/>
                <a:cs typeface="Verdana"/>
              </a:rPr>
              <a:t>En</a:t>
            </a:r>
            <a:r>
              <a:rPr dirty="0" smtClean="0" sz="1100" spc="8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cont</a:t>
            </a:r>
            <a:r>
              <a:rPr dirty="0" smtClean="0" sz="1100" spc="-10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8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10">
                <a:latin typeface="Verdana"/>
                <a:cs typeface="Verdana"/>
              </a:rPr>
              <a:t>s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én</a:t>
            </a:r>
            <a:r>
              <a:rPr dirty="0" smtClean="0" sz="1100" spc="10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od</a:t>
            </a:r>
            <a:r>
              <a:rPr dirty="0" smtClean="0" sz="1100" spc="5">
                <a:latin typeface="Verdana"/>
                <a:cs typeface="Verdana"/>
              </a:rPr>
              <a:t>r</a:t>
            </a:r>
            <a:r>
              <a:rPr dirty="0" smtClean="0" sz="1100" spc="-15">
                <a:latin typeface="Verdana"/>
                <a:cs typeface="Verdana"/>
              </a:rPr>
              <a:t>í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v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r</a:t>
            </a:r>
            <a:r>
              <a:rPr dirty="0" smtClean="0" sz="1100" spc="8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0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x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</a:t>
            </a:r>
            <a:r>
              <a:rPr dirty="0" smtClean="0" sz="1100" spc="10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ó</a:t>
            </a:r>
            <a:r>
              <a:rPr dirty="0" smtClean="0" sz="1100" spc="5">
                <a:latin typeface="Verdana"/>
                <a:cs typeface="Verdana"/>
              </a:rPr>
              <a:t>g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8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on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8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9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F</a:t>
            </a:r>
            <a:r>
              <a:rPr dirty="0" smtClean="0" sz="1100" spc="-5">
                <a:latin typeface="Verdana"/>
                <a:cs typeface="Verdana"/>
              </a:rPr>
              <a:t>3</a:t>
            </a:r>
            <a:r>
              <a:rPr dirty="0" smtClean="0" sz="1100" spc="0">
                <a:latin typeface="Verdana"/>
                <a:cs typeface="Verdana"/>
              </a:rPr>
              <a:t>&lt;6</a:t>
            </a:r>
            <a:r>
              <a:rPr dirty="0" smtClean="0" sz="1100" spc="9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á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9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ce</a:t>
            </a:r>
            <a:r>
              <a:rPr dirty="0" smtClean="0" sz="1100" spc="-10">
                <a:latin typeface="Verdana"/>
                <a:cs typeface="Verdana"/>
              </a:rPr>
              <a:t>l</a:t>
            </a:r>
            <a:r>
              <a:rPr dirty="0" smtClean="0" sz="1100" spc="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85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G</a:t>
            </a:r>
            <a:r>
              <a:rPr dirty="0" smtClean="0" sz="1100" spc="-10">
                <a:latin typeface="Verdana"/>
                <a:cs typeface="Verdana"/>
              </a:rPr>
              <a:t>8</a:t>
            </a:r>
            <a:r>
              <a:rPr dirty="0" smtClean="0" sz="1100" spc="0">
                <a:latin typeface="Verdana"/>
                <a:cs typeface="Verdana"/>
              </a:rPr>
              <a:t>=</a:t>
            </a:r>
            <a:r>
              <a:rPr dirty="0" smtClean="0" sz="1100" spc="-10">
                <a:latin typeface="Verdana"/>
                <a:cs typeface="Verdana"/>
              </a:rPr>
              <a:t>”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z</a:t>
            </a:r>
            <a:r>
              <a:rPr dirty="0" smtClean="0" sz="1100" spc="5">
                <a:latin typeface="Verdana"/>
                <a:cs typeface="Verdana"/>
              </a:rPr>
              <a:t>u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10">
                <a:latin typeface="Verdana"/>
                <a:cs typeface="Verdana"/>
              </a:rPr>
              <a:t>”</a:t>
            </a:r>
            <a:r>
              <a:rPr dirty="0" smtClean="0" sz="1100" spc="0">
                <a:latin typeface="Verdana"/>
                <a:cs typeface="Verdana"/>
              </a:rPr>
              <a:t>,</a:t>
            </a:r>
            <a:r>
              <a:rPr dirty="0" smtClean="0" sz="1100" spc="9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onces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0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x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ebe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 </a:t>
            </a:r>
            <a:r>
              <a:rPr dirty="0" smtClean="0" sz="1100" spc="-1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t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li</a:t>
            </a:r>
            <a:r>
              <a:rPr dirty="0" smtClean="0" sz="1100" spc="-15">
                <a:latin typeface="Verdana"/>
                <a:cs typeface="Verdana"/>
              </a:rPr>
              <a:t>z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r </a:t>
            </a:r>
            <a:r>
              <a:rPr dirty="0" smtClean="0" sz="1100" spc="-1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 </a:t>
            </a:r>
            <a:r>
              <a:rPr dirty="0" smtClean="0" sz="1100" spc="-1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O</a:t>
            </a:r>
            <a:r>
              <a:rPr dirty="0" smtClean="0" sz="1100" spc="0">
                <a:latin typeface="Verdana"/>
                <a:cs typeface="Verdana"/>
              </a:rPr>
              <a:t>(F</a:t>
            </a:r>
            <a:r>
              <a:rPr dirty="0" smtClean="0" sz="1100" spc="-10">
                <a:latin typeface="Verdana"/>
                <a:cs typeface="Verdana"/>
              </a:rPr>
              <a:t>3</a:t>
            </a:r>
            <a:r>
              <a:rPr dirty="0" smtClean="0" sz="1100" spc="0">
                <a:latin typeface="Verdana"/>
                <a:cs typeface="Verdana"/>
              </a:rPr>
              <a:t>&lt;</a:t>
            </a:r>
            <a:r>
              <a:rPr dirty="0" smtClean="0" sz="1100" spc="-10">
                <a:latin typeface="Verdana"/>
                <a:cs typeface="Verdana"/>
              </a:rPr>
              <a:t>6</a:t>
            </a:r>
            <a:r>
              <a:rPr dirty="0" smtClean="0" sz="1100" spc="-10">
                <a:latin typeface="Verdana"/>
                <a:cs typeface="Verdana"/>
              </a:rPr>
              <a:t>,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-10">
                <a:latin typeface="Verdana"/>
                <a:cs typeface="Verdana"/>
              </a:rPr>
              <a:t>8</a:t>
            </a:r>
            <a:r>
              <a:rPr dirty="0" smtClean="0" sz="1100" spc="0">
                <a:latin typeface="Verdana"/>
                <a:cs typeface="Verdana"/>
              </a:rPr>
              <a:t>=</a:t>
            </a:r>
            <a:r>
              <a:rPr dirty="0" smtClean="0" sz="1100" spc="-10">
                <a:latin typeface="Verdana"/>
                <a:cs typeface="Verdana"/>
              </a:rPr>
              <a:t>”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z</a:t>
            </a:r>
            <a:r>
              <a:rPr dirty="0" smtClean="0" sz="1100" spc="5">
                <a:latin typeface="Verdana"/>
                <a:cs typeface="Verdana"/>
              </a:rPr>
              <a:t>u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”); </a:t>
            </a:r>
            <a:r>
              <a:rPr dirty="0" smtClean="0" sz="1100" spc="-1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 </a:t>
            </a:r>
            <a:r>
              <a:rPr dirty="0" smtClean="0" sz="1100" spc="-1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caso </a:t>
            </a:r>
            <a:r>
              <a:rPr dirty="0" smtClean="0" sz="1100" spc="-16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1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 </a:t>
            </a:r>
            <a:r>
              <a:rPr dirty="0" smtClean="0" sz="1100" spc="-16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 </a:t>
            </a:r>
            <a:r>
              <a:rPr dirty="0" smtClean="0" sz="1100" spc="-1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con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ones</a:t>
            </a:r>
            <a:r>
              <a:rPr dirty="0" smtClean="0" sz="1100" spc="0">
                <a:latin typeface="Verdana"/>
                <a:cs typeface="Verdana"/>
              </a:rPr>
              <a:t> sean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s”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ues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on</a:t>
            </a:r>
            <a:r>
              <a:rPr dirty="0" smtClean="0" sz="1100" spc="-15">
                <a:latin typeface="Verdana"/>
                <a:cs typeface="Verdana"/>
              </a:rPr>
              <a:t>c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10">
                <a:latin typeface="Verdana"/>
                <a:cs typeface="Verdana"/>
              </a:rPr>
              <a:t>u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4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5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5">
                <a:latin typeface="Verdana"/>
                <a:cs typeface="Verdana"/>
              </a:rPr>
              <a:t>c</a:t>
            </a:r>
            <a:r>
              <a:rPr dirty="0" smtClean="0" sz="1100" spc="0">
                <a:latin typeface="Verdana"/>
                <a:cs typeface="Verdana"/>
              </a:rPr>
              <a:t>on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</a:t>
            </a:r>
            <a:r>
              <a:rPr dirty="0" smtClean="0" sz="1100" spc="5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ó</a:t>
            </a:r>
            <a:r>
              <a:rPr dirty="0" smtClean="0" sz="1100" spc="5">
                <a:latin typeface="Verdana"/>
                <a:cs typeface="Verdana"/>
              </a:rPr>
              <a:t>g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ca”</a:t>
            </a:r>
            <a:r>
              <a:rPr dirty="0" smtClean="0" sz="1100" spc="0">
                <a:latin typeface="Verdana"/>
                <a:cs typeface="Verdana"/>
              </a:rPr>
              <a:t> será</a:t>
            </a:r>
            <a:r>
              <a:rPr dirty="0" smtClean="0" sz="1100" spc="7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én</a:t>
            </a:r>
            <a:r>
              <a:rPr dirty="0" smtClean="0" sz="1100" spc="75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ero”,</a:t>
            </a:r>
            <a:r>
              <a:rPr dirty="0" smtClean="0" sz="1100" spc="7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8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8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ode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8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obser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r</a:t>
            </a:r>
            <a:r>
              <a:rPr dirty="0" smtClean="0" sz="1100" spc="7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7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8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ta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80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ores,</a:t>
            </a:r>
            <a:r>
              <a:rPr dirty="0" smtClean="0" sz="1100" spc="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on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cu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1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o”</a:t>
            </a:r>
            <a:r>
              <a:rPr dirty="0" smtClean="0" sz="1100" spc="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B</a:t>
            </a:r>
            <a:r>
              <a:rPr dirty="0" smtClean="0" sz="1100" spc="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15">
                <a:latin typeface="Verdana"/>
                <a:cs typeface="Verdana"/>
              </a:rPr>
              <a:t>r</a:t>
            </a:r>
            <a:r>
              <a:rPr dirty="0" smtClean="0" sz="1100" spc="-10">
                <a:latin typeface="Verdana"/>
                <a:cs typeface="Verdana"/>
              </a:rPr>
              <a:t>o</a:t>
            </a:r>
            <a:r>
              <a:rPr dirty="0" smtClean="0" sz="1100" spc="0">
                <a:latin typeface="Verdana"/>
                <a:cs typeface="Verdana"/>
              </a:rPr>
              <a:t>”,</a:t>
            </a:r>
            <a:r>
              <a:rPr dirty="0" smtClean="0" sz="1100" spc="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onces</a:t>
            </a:r>
            <a:r>
              <a:rPr dirty="0" smtClean="0" sz="1100" spc="5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 “con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</a:t>
            </a:r>
            <a:r>
              <a:rPr dirty="0" smtClean="0" sz="1100" spc="12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óg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ca”</a:t>
            </a:r>
            <a:r>
              <a:rPr dirty="0" smtClean="0" sz="1100" spc="1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“A</a:t>
            </a:r>
            <a:r>
              <a:rPr dirty="0" smtClean="0" sz="1100" spc="12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114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B”</a:t>
            </a:r>
            <a:r>
              <a:rPr dirty="0" smtClean="0" sz="1100" spc="1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114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ero”.</a:t>
            </a:r>
            <a:r>
              <a:rPr dirty="0" smtClean="0" sz="1100" spc="9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Si</a:t>
            </a:r>
            <a:r>
              <a:rPr dirty="0" smtClean="0" sz="1100" spc="10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or</a:t>
            </a:r>
            <a:r>
              <a:rPr dirty="0" smtClean="0" sz="1100" spc="110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1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z</a:t>
            </a:r>
            <a:r>
              <a:rPr dirty="0" smtClean="0" sz="1100" spc="0">
                <a:latin typeface="Verdana"/>
                <a:cs typeface="Verdana"/>
              </a:rPr>
              <a:t>ón</a:t>
            </a:r>
            <a:r>
              <a:rPr dirty="0" smtClean="0" sz="1100" spc="114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or</a:t>
            </a:r>
            <a:r>
              <a:rPr dirty="0" smtClean="0" sz="1100" spc="1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5">
                <a:latin typeface="Verdana"/>
                <a:cs typeface="Verdana"/>
              </a:rPr>
              <a:t>j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114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con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0">
                <a:latin typeface="Verdana"/>
                <a:cs typeface="Verdana"/>
              </a:rPr>
              <a:t>on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45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3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F3</a:t>
            </a:r>
            <a:r>
              <a:rPr dirty="0" smtClean="0" sz="1100" spc="2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no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sea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enor</a:t>
            </a:r>
            <a:r>
              <a:rPr dirty="0" smtClean="0" sz="1100" spc="2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6</a:t>
            </a:r>
            <a:r>
              <a:rPr dirty="0" smtClean="0" sz="1100" spc="20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s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no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y</a:t>
            </a:r>
            <a:r>
              <a:rPr dirty="0" smtClean="0" sz="1100" spc="0">
                <a:latin typeface="Verdana"/>
                <a:cs typeface="Verdana"/>
              </a:rPr>
              <a:t>or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l </a:t>
            </a:r>
            <a:r>
              <a:rPr dirty="0" smtClean="0" sz="1100" spc="-15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 </a:t>
            </a:r>
            <a:r>
              <a:rPr dirty="0" smtClean="0" sz="1100" spc="-155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6</a:t>
            </a:r>
            <a:r>
              <a:rPr dirty="0" smtClean="0" sz="1100" spc="0">
                <a:latin typeface="Verdana"/>
                <a:cs typeface="Verdana"/>
              </a:rPr>
              <a:t>, </a:t>
            </a:r>
            <a:r>
              <a:rPr dirty="0" smtClean="0" sz="1100" spc="-1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onc</a:t>
            </a:r>
            <a:r>
              <a:rPr dirty="0" smtClean="0" sz="1100" spc="-1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s </a:t>
            </a:r>
            <a:r>
              <a:rPr dirty="0" smtClean="0" sz="1100" spc="-1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esa </a:t>
            </a:r>
            <a:r>
              <a:rPr dirty="0" smtClean="0" sz="1100" spc="-1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5">
                <a:latin typeface="Verdana"/>
                <a:cs typeface="Verdana"/>
              </a:rPr>
              <a:t>c</a:t>
            </a:r>
            <a:r>
              <a:rPr dirty="0" smtClean="0" sz="1100" spc="0">
                <a:latin typeface="Verdana"/>
                <a:cs typeface="Verdana"/>
              </a:rPr>
              <a:t>on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 </a:t>
            </a:r>
            <a:r>
              <a:rPr dirty="0" smtClean="0" sz="1100" spc="-15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ó</a:t>
            </a:r>
            <a:r>
              <a:rPr dirty="0" smtClean="0" sz="1100" spc="5">
                <a:latin typeface="Verdana"/>
                <a:cs typeface="Verdana"/>
              </a:rPr>
              <a:t>g</a:t>
            </a:r>
            <a:r>
              <a:rPr dirty="0" smtClean="0" sz="1100" spc="0">
                <a:latin typeface="Verdana"/>
                <a:cs typeface="Verdana"/>
              </a:rPr>
              <a:t>ica” </a:t>
            </a:r>
            <a:r>
              <a:rPr dirty="0" smtClean="0" sz="1100" spc="-1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 </a:t>
            </a:r>
            <a:r>
              <a:rPr dirty="0" smtClean="0" sz="1100" spc="-1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f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sa. </a:t>
            </a:r>
            <a:r>
              <a:rPr dirty="0" smtClean="0" sz="1100" spc="-16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Y </a:t>
            </a:r>
            <a:r>
              <a:rPr dirty="0" smtClean="0" sz="1100" spc="-1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1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cue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1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con </a:t>
            </a:r>
            <a:r>
              <a:rPr dirty="0" smtClean="0" sz="1100" spc="-16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0">
                <a:latin typeface="Verdana"/>
                <a:cs typeface="Verdana"/>
              </a:rPr>
              <a:t> 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d cu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5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f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so”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B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5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ero”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onc</a:t>
            </a:r>
            <a:r>
              <a:rPr dirty="0" smtClean="0" sz="1100" spc="-25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 “cond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ó</a:t>
            </a:r>
            <a:r>
              <a:rPr dirty="0" smtClean="0" sz="1100" spc="5">
                <a:latin typeface="Verdana"/>
                <a:cs typeface="Verdana"/>
              </a:rPr>
              <a:t>g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ca” </a:t>
            </a:r>
            <a:r>
              <a:rPr dirty="0" smtClean="0" sz="1100" spc="5">
                <a:latin typeface="Verdana"/>
                <a:cs typeface="Verdana"/>
              </a:rPr>
              <a:t>“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0">
                <a:latin typeface="Verdana"/>
                <a:cs typeface="Verdana"/>
              </a:rPr>
              <a:t>”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 </a:t>
            </a:r>
            <a:r>
              <a:rPr dirty="0" smtClean="0" sz="1100" spc="5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ero”,</a:t>
            </a:r>
            <a:r>
              <a:rPr dirty="0" smtClean="0" sz="1100" spc="-1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or</a:t>
            </a:r>
            <a:r>
              <a:rPr dirty="0" smtClean="0" sz="1100" spc="-10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enos </a:t>
            </a:r>
            <a:r>
              <a:rPr dirty="0" smtClean="0" sz="1100" spc="-10">
                <a:latin typeface="Verdana"/>
                <a:cs typeface="Verdana"/>
              </a:rPr>
              <a:t>u</a:t>
            </a:r>
            <a:r>
              <a:rPr dirty="0" smtClean="0" sz="1100" spc="5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os es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se c</a:t>
            </a:r>
            <a:r>
              <a:rPr dirty="0" smtClean="0" sz="1100" spc="-5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ser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ero.</a:t>
            </a:r>
            <a:endParaRPr sz="1100">
              <a:latin typeface="Verdana"/>
              <a:cs typeface="Verdana"/>
            </a:endParaRPr>
          </a:p>
          <a:p>
            <a:pPr>
              <a:lnSpc>
                <a:spcPts val="1300"/>
              </a:lnSpc>
              <a:spcBef>
                <a:spcPts val="56"/>
              </a:spcBef>
            </a:pPr>
            <a:endParaRPr sz="1300"/>
          </a:p>
          <a:p>
            <a:pPr algn="just" marL="12700" marR="875030">
              <a:lnSpc>
                <a:spcPct val="100000"/>
              </a:lnSpc>
            </a:pP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¿C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ó</a:t>
            </a:r>
            <a:r>
              <a:rPr dirty="0" smtClean="0" sz="1100" spc="-10">
                <a:solidFill>
                  <a:srgbClr val="006FC0"/>
                </a:solidFill>
                <a:latin typeface="Verdana"/>
                <a:cs typeface="Verdana"/>
              </a:rPr>
              <a:t>m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o se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u</a:t>
            </a:r>
            <a:r>
              <a:rPr dirty="0" smtClean="0" sz="1100" spc="-10">
                <a:solidFill>
                  <a:srgbClr val="006FC0"/>
                </a:solidFill>
                <a:latin typeface="Verdana"/>
                <a:cs typeface="Verdana"/>
              </a:rPr>
              <a:t>t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il</a:t>
            </a:r>
            <a:r>
              <a:rPr dirty="0" smtClean="0" sz="1100" spc="-20">
                <a:solidFill>
                  <a:srgbClr val="006FC0"/>
                </a:solidFill>
                <a:latin typeface="Verdana"/>
                <a:cs typeface="Verdana"/>
              </a:rPr>
              <a:t>i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z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a la</a:t>
            </a:r>
            <a:r>
              <a:rPr dirty="0" smtClean="0" sz="1100" spc="-1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f</a:t>
            </a:r>
            <a:r>
              <a:rPr dirty="0" smtClean="0" sz="1100" spc="5">
                <a:solidFill>
                  <a:srgbClr val="006FC0"/>
                </a:solidFill>
                <a:latin typeface="Verdana"/>
                <a:cs typeface="Verdana"/>
              </a:rPr>
              <a:t>u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nc</a:t>
            </a:r>
            <a:r>
              <a:rPr dirty="0" smtClean="0" sz="1100" spc="-15">
                <a:solidFill>
                  <a:srgbClr val="006FC0"/>
                </a:solidFill>
                <a:latin typeface="Verdana"/>
                <a:cs typeface="Verdana"/>
              </a:rPr>
              <a:t>i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ón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“</a:t>
            </a:r>
            <a:r>
              <a:rPr dirty="0" smtClean="0" sz="1100" spc="-10">
                <a:solidFill>
                  <a:srgbClr val="006FC0"/>
                </a:solidFill>
                <a:latin typeface="Verdana"/>
                <a:cs typeface="Verdana"/>
              </a:rPr>
              <a:t>C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O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NCATENAR”</a:t>
            </a:r>
            <a:r>
              <a:rPr dirty="0" smtClean="0" sz="1100" spc="-1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p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r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dirty="0" smtClean="0" sz="1100" spc="-1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mtClean="0" sz="1100" spc="-10">
                <a:solidFill>
                  <a:srgbClr val="006FC0"/>
                </a:solidFill>
                <a:latin typeface="Verdana"/>
                <a:cs typeface="Verdana"/>
              </a:rPr>
              <a:t>m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nejo </a:t>
            </a:r>
            <a:r>
              <a:rPr dirty="0" smtClean="0" sz="1100" spc="-10">
                <a:solidFill>
                  <a:srgbClr val="006FC0"/>
                </a:solidFill>
                <a:latin typeface="Verdana"/>
                <a:cs typeface="Verdana"/>
              </a:rPr>
              <a:t>d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e </a:t>
            </a:r>
            <a:r>
              <a:rPr dirty="0" smtClean="0" sz="1100" spc="-10">
                <a:solidFill>
                  <a:srgbClr val="006FC0"/>
                </a:solidFill>
                <a:latin typeface="Verdana"/>
                <a:cs typeface="Verdana"/>
              </a:rPr>
              <a:t>t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e</a:t>
            </a:r>
            <a:r>
              <a:rPr dirty="0" smtClean="0" sz="1100" spc="-5">
                <a:solidFill>
                  <a:srgbClr val="006FC0"/>
                </a:solidFill>
                <a:latin typeface="Verdana"/>
                <a:cs typeface="Verdana"/>
              </a:rPr>
              <a:t>x</a:t>
            </a:r>
            <a:r>
              <a:rPr dirty="0" smtClean="0" sz="1100" spc="0">
                <a:solidFill>
                  <a:srgbClr val="006FC0"/>
                </a:solidFill>
                <a:latin typeface="Verdana"/>
                <a:cs typeface="Verdana"/>
              </a:rPr>
              <a:t>tos?</a:t>
            </a:r>
            <a:endParaRPr sz="1100">
              <a:latin typeface="Verdana"/>
              <a:cs typeface="Verdana"/>
            </a:endParaRPr>
          </a:p>
          <a:p>
            <a:pPr>
              <a:lnSpc>
                <a:spcPts val="1300"/>
              </a:lnSpc>
              <a:spcBef>
                <a:spcPts val="39"/>
              </a:spcBef>
            </a:pPr>
            <a:endParaRPr sz="1300"/>
          </a:p>
          <a:p>
            <a:pPr algn="just" marL="12700" marR="17145">
              <a:lnSpc>
                <a:spcPct val="101400"/>
              </a:lnSpc>
            </a:pPr>
            <a:r>
              <a:rPr dirty="0" smtClean="0" sz="1100">
                <a:latin typeface="Verdana"/>
                <a:cs typeface="Verdana"/>
              </a:rPr>
              <a:t>La</a:t>
            </a:r>
            <a:r>
              <a:rPr dirty="0" smtClean="0" sz="1100" spc="6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f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</a:t>
            </a:r>
            <a:r>
              <a:rPr dirty="0" smtClean="0" sz="1100" spc="6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C</a:t>
            </a:r>
            <a:r>
              <a:rPr dirty="0" smtClean="0" sz="1100" spc="-5">
                <a:latin typeface="Verdana"/>
                <a:cs typeface="Verdana"/>
              </a:rPr>
              <a:t>O</a:t>
            </a:r>
            <a:r>
              <a:rPr dirty="0" smtClean="0" sz="1100" spc="0">
                <a:latin typeface="Verdana"/>
                <a:cs typeface="Verdana"/>
              </a:rPr>
              <a:t>NCATENAR”,</a:t>
            </a:r>
            <a:r>
              <a:rPr dirty="0" smtClean="0" sz="1100" spc="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se</a:t>
            </a:r>
            <a:r>
              <a:rPr dirty="0" smtClean="0" sz="1100" spc="7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t</a:t>
            </a:r>
            <a:r>
              <a:rPr dirty="0" smtClean="0" sz="1100" spc="-5">
                <a:latin typeface="Verdana"/>
                <a:cs typeface="Verdana"/>
              </a:rPr>
              <a:t>ili</a:t>
            </a:r>
            <a:r>
              <a:rPr dirty="0" smtClean="0" sz="1100" spc="-15">
                <a:latin typeface="Verdana"/>
                <a:cs typeface="Verdana"/>
              </a:rPr>
              <a:t>z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6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7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r</a:t>
            </a:r>
            <a:r>
              <a:rPr dirty="0" smtClean="0" sz="1100" spc="75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l</a:t>
            </a:r>
            <a:r>
              <a:rPr dirty="0" smtClean="0" sz="1100" spc="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conte</a:t>
            </a:r>
            <a:r>
              <a:rPr dirty="0" smtClean="0" sz="1100" spc="-5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6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80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r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6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celd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6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tos</a:t>
            </a:r>
            <a:r>
              <a:rPr dirty="0" smtClean="0" sz="1100" spc="18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9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il</a:t>
            </a:r>
            <a:r>
              <a:rPr dirty="0" smtClean="0" sz="1100" spc="-2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19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18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un</a:t>
            </a:r>
            <a:r>
              <a:rPr dirty="0" smtClean="0" sz="1100" spc="18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so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19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 </a:t>
            </a:r>
            <a:r>
              <a:rPr dirty="0" smtClean="0" sz="1100" spc="-19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18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8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celda</a:t>
            </a:r>
            <a:r>
              <a:rPr dirty="0" smtClean="0" sz="1100" spc="18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10">
                <a:latin typeface="Verdana"/>
                <a:cs typeface="Verdana"/>
              </a:rPr>
              <a:t>u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ta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o.</a:t>
            </a:r>
            <a:r>
              <a:rPr dirty="0" smtClean="0" sz="1100" spc="18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És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8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</a:t>
            </a:r>
            <a:r>
              <a:rPr dirty="0" smtClean="0" sz="1100" spc="19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su</a:t>
            </a:r>
            <a:r>
              <a:rPr dirty="0" smtClean="0" sz="1100" spc="0">
                <a:latin typeface="Verdana"/>
                <a:cs typeface="Verdana"/>
              </a:rPr>
              <a:t> s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t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x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s: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52014" y="6181090"/>
            <a:ext cx="3467100" cy="303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68120" y="6652834"/>
            <a:ext cx="5639435" cy="18776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5240">
              <a:lnSpc>
                <a:spcPct val="101400"/>
              </a:lnSpc>
            </a:pPr>
            <a:r>
              <a:rPr dirty="0" smtClean="0" sz="1100">
                <a:latin typeface="Verdana"/>
                <a:cs typeface="Verdana"/>
              </a:rPr>
              <a:t>La</a:t>
            </a:r>
            <a:r>
              <a:rPr dirty="0" smtClean="0" sz="1100" spc="9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f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</a:t>
            </a:r>
            <a:r>
              <a:rPr dirty="0" smtClean="0" sz="1100" spc="10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C</a:t>
            </a:r>
            <a:r>
              <a:rPr dirty="0" smtClean="0" sz="1100" spc="-5">
                <a:latin typeface="Verdana"/>
                <a:cs typeface="Verdana"/>
              </a:rPr>
              <a:t>O</a:t>
            </a:r>
            <a:r>
              <a:rPr dirty="0" smtClean="0" sz="1100" spc="0">
                <a:latin typeface="Verdana"/>
                <a:cs typeface="Verdana"/>
              </a:rPr>
              <a:t>NCATENAR”,</a:t>
            </a:r>
            <a:r>
              <a:rPr dirty="0" smtClean="0" sz="1100" spc="95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c</a:t>
            </a:r>
            <a:r>
              <a:rPr dirty="0" smtClean="0" sz="1100" spc="0">
                <a:latin typeface="Verdana"/>
                <a:cs typeface="Verdana"/>
              </a:rPr>
              <a:t>onsta</a:t>
            </a:r>
            <a:r>
              <a:rPr dirty="0" smtClean="0" sz="1100" spc="9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0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8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ser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0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0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á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10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10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</a:t>
            </a:r>
            <a:r>
              <a:rPr dirty="0" smtClean="0" sz="1100" spc="100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1</a:t>
            </a:r>
            <a:r>
              <a:rPr dirty="0" smtClean="0" sz="1100" spc="5">
                <a:latin typeface="Verdana"/>
                <a:cs typeface="Verdana"/>
              </a:rPr>
              <a:t>”</a:t>
            </a:r>
            <a:r>
              <a:rPr dirty="0" smtClean="0" sz="1100" spc="0">
                <a:latin typeface="Verdana"/>
                <a:cs typeface="Verdana"/>
              </a:rPr>
              <a:t>,</a:t>
            </a:r>
            <a:r>
              <a:rPr dirty="0" smtClean="0" sz="1100" spc="0">
                <a:latin typeface="Verdana"/>
                <a:cs typeface="Verdana"/>
              </a:rPr>
              <a:t> “</a:t>
            </a:r>
            <a:r>
              <a:rPr dirty="0" smtClean="0" sz="1100" spc="-10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2</a:t>
            </a:r>
            <a:r>
              <a:rPr dirty="0" smtClean="0" sz="1100" spc="0">
                <a:latin typeface="Verdana"/>
                <a:cs typeface="Verdana"/>
              </a:rPr>
              <a:t>”,</a:t>
            </a:r>
            <a:r>
              <a:rPr dirty="0" smtClean="0" sz="1100" spc="8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etc.</a:t>
            </a:r>
            <a:r>
              <a:rPr dirty="0" smtClean="0" sz="1100" spc="10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Don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or</a:t>
            </a:r>
            <a:r>
              <a:rPr dirty="0" smtClean="0" sz="1100" spc="8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5">
                <a:latin typeface="Verdana"/>
                <a:cs typeface="Verdana"/>
              </a:rPr>
              <a:t>j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l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5">
                <a:latin typeface="Verdana"/>
                <a:cs typeface="Verdana"/>
              </a:rPr>
              <a:t>á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ti</a:t>
            </a:r>
            <a:r>
              <a:rPr dirty="0" smtClean="0" sz="1100" spc="-10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1</a:t>
            </a:r>
            <a:r>
              <a:rPr dirty="0" smtClean="0" sz="1100" spc="0">
                <a:latin typeface="Verdana"/>
                <a:cs typeface="Verdana"/>
              </a:rPr>
              <a:t>”</a:t>
            </a:r>
            <a:r>
              <a:rPr dirty="0" smtClean="0" sz="1100" spc="1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cu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5">
                <a:latin typeface="Verdana"/>
                <a:cs typeface="Verdana"/>
              </a:rPr>
              <a:t>u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era</a:t>
            </a:r>
            <a:r>
              <a:rPr dirty="0" smtClean="0" sz="1100" spc="9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os 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á</a:t>
            </a:r>
            <a:r>
              <a:rPr dirty="0" smtClean="0" sz="1100" spc="0">
                <a:latin typeface="Verdana"/>
                <a:cs typeface="Verdana"/>
              </a:rPr>
              <a:t>s,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ser:</a:t>
            </a:r>
            <a:endParaRPr sz="1100">
              <a:latin typeface="Verdana"/>
              <a:cs typeface="Verdana"/>
            </a:endParaRPr>
          </a:p>
          <a:p>
            <a:pPr algn="just" marL="12700" marR="13335">
              <a:lnSpc>
                <a:spcPts val="1350"/>
              </a:lnSpc>
              <a:spcBef>
                <a:spcPts val="30"/>
              </a:spcBef>
            </a:pPr>
            <a:r>
              <a:rPr dirty="0" smtClean="0" sz="1100">
                <a:latin typeface="Verdana"/>
                <a:cs typeface="Verdana"/>
              </a:rPr>
              <a:t>+</a:t>
            </a:r>
            <a:r>
              <a:rPr dirty="0" smtClean="0" sz="1100" spc="25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1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conte</a:t>
            </a:r>
            <a:r>
              <a:rPr dirty="0" smtClean="0" sz="1100" spc="-5">
                <a:latin typeface="Verdana"/>
                <a:cs typeface="Verdana"/>
              </a:rPr>
              <a:t>n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4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cu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5">
                <a:latin typeface="Verdana"/>
                <a:cs typeface="Verdana"/>
              </a:rPr>
              <a:t>u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er</a:t>
            </a:r>
            <a:r>
              <a:rPr dirty="0" smtClean="0" sz="1100" spc="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ce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3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,</a:t>
            </a:r>
            <a:r>
              <a:rPr dirty="0" smtClean="0" sz="1100" spc="3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é</a:t>
            </a:r>
            <a:r>
              <a:rPr dirty="0" smtClean="0" sz="1100" spc="10">
                <a:latin typeface="Verdana"/>
                <a:cs typeface="Verdana"/>
              </a:rPr>
              <a:t>r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co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to;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25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10">
                <a:latin typeface="Verdana"/>
                <a:cs typeface="Verdana"/>
              </a:rPr>
              <a:t>ó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sta </a:t>
            </a:r>
            <a:r>
              <a:rPr dirty="0" smtClean="0" sz="1100" spc="-4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con </a:t>
            </a:r>
            <a:r>
              <a:rPr dirty="0" smtClean="0" sz="1100" spc="-35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enc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on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r </a:t>
            </a:r>
            <a:r>
              <a:rPr dirty="0" smtClean="0" sz="1100" spc="-2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 </a:t>
            </a:r>
            <a:r>
              <a:rPr dirty="0" smtClean="0" sz="1100" spc="-3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no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b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3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2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2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ce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, </a:t>
            </a:r>
            <a:r>
              <a:rPr dirty="0" smtClean="0" sz="1100" spc="-20">
                <a:latin typeface="Verdana"/>
                <a:cs typeface="Verdana"/>
              </a:rPr>
              <a:t> </a:t>
            </a:r>
            <a:r>
              <a:rPr dirty="0" smtClean="0" sz="1100" spc="0" b="1">
                <a:latin typeface="Verdana"/>
                <a:cs typeface="Verdana"/>
              </a:rPr>
              <a:t>C6 </a:t>
            </a:r>
            <a:r>
              <a:rPr dirty="0" smtClean="0" sz="1100" spc="-15" b="1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(y </a:t>
            </a:r>
            <a:r>
              <a:rPr dirty="0" smtClean="0" sz="1100" spc="-25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2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f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0">
                <a:latin typeface="Verdana"/>
                <a:cs typeface="Verdana"/>
              </a:rPr>
              <a:t>ión </a:t>
            </a:r>
            <a:r>
              <a:rPr dirty="0" smtClean="0" sz="1100" spc="-3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to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15">
                <a:latin typeface="Verdana"/>
                <a:cs typeface="Verdana"/>
              </a:rPr>
              <a:t>í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25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endParaRPr sz="1100">
              <a:latin typeface="Verdana"/>
              <a:cs typeface="Verdana"/>
            </a:endParaRPr>
          </a:p>
          <a:p>
            <a:pPr algn="just" marL="12700" marR="4076700">
              <a:lnSpc>
                <a:spcPts val="1280"/>
              </a:lnSpc>
            </a:pPr>
            <a:r>
              <a:rPr dirty="0" smtClean="0" sz="1100">
                <a:latin typeface="Verdana"/>
                <a:cs typeface="Verdana"/>
              </a:rPr>
              <a:t>conte</a:t>
            </a:r>
            <a:r>
              <a:rPr dirty="0" smtClean="0" sz="1100" spc="-5">
                <a:latin typeface="Verdana"/>
                <a:cs typeface="Verdana"/>
              </a:rPr>
              <a:t>n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ce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algn="just" marL="12700" marR="12700">
              <a:lnSpc>
                <a:spcPct val="100899"/>
              </a:lnSpc>
              <a:spcBef>
                <a:spcPts val="10"/>
              </a:spcBef>
            </a:pPr>
            <a:r>
              <a:rPr dirty="0" smtClean="0" sz="1100">
                <a:latin typeface="Verdana"/>
                <a:cs typeface="Verdana"/>
              </a:rPr>
              <a:t>+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ecomil</a:t>
            </a:r>
            <a:r>
              <a:rPr dirty="0" smtClean="0" sz="1100" spc="-2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o,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0" b="1">
                <a:latin typeface="Verdana"/>
                <a:cs typeface="Verdana"/>
              </a:rPr>
              <a:t>“esto</a:t>
            </a:r>
            <a:r>
              <a:rPr dirty="0" smtClean="0" sz="1100" spc="-10" b="1">
                <a:latin typeface="Verdana"/>
                <a:cs typeface="Verdana"/>
              </a:rPr>
              <a:t> </a:t>
            </a:r>
            <a:r>
              <a:rPr dirty="0" smtClean="0" sz="1100" spc="0" b="1">
                <a:latin typeface="Verdana"/>
                <a:cs typeface="Verdana"/>
              </a:rPr>
              <a:t>es</a:t>
            </a:r>
            <a:r>
              <a:rPr dirty="0" smtClean="0" sz="1100" spc="-5" b="1">
                <a:latin typeface="Verdana"/>
                <a:cs typeface="Verdana"/>
              </a:rPr>
              <a:t> </a:t>
            </a:r>
            <a:r>
              <a:rPr dirty="0" smtClean="0" sz="1100" spc="0" b="1">
                <a:latin typeface="Verdana"/>
                <a:cs typeface="Verdana"/>
              </a:rPr>
              <a:t>un t</a:t>
            </a:r>
            <a:r>
              <a:rPr dirty="0" smtClean="0" sz="1100" spc="-15" b="1">
                <a:latin typeface="Verdana"/>
                <a:cs typeface="Verdana"/>
              </a:rPr>
              <a:t>e</a:t>
            </a:r>
            <a:r>
              <a:rPr dirty="0" smtClean="0" sz="1100" spc="0" b="1">
                <a:latin typeface="Verdana"/>
                <a:cs typeface="Verdana"/>
              </a:rPr>
              <a:t>xto</a:t>
            </a:r>
            <a:r>
              <a:rPr dirty="0" smtClean="0" sz="1100" spc="-10" b="1">
                <a:latin typeface="Verdana"/>
                <a:cs typeface="Verdana"/>
              </a:rPr>
              <a:t> </a:t>
            </a:r>
            <a:r>
              <a:rPr dirty="0" smtClean="0" sz="1100" spc="0" b="1">
                <a:latin typeface="Verdana"/>
                <a:cs typeface="Verdana"/>
              </a:rPr>
              <a:t>en</a:t>
            </a:r>
            <a:r>
              <a:rPr dirty="0" smtClean="0" sz="1100" spc="-15" b="1">
                <a:latin typeface="Verdana"/>
                <a:cs typeface="Verdana"/>
              </a:rPr>
              <a:t>t</a:t>
            </a:r>
            <a:r>
              <a:rPr dirty="0" smtClean="0" sz="1100" spc="0" b="1">
                <a:latin typeface="Verdana"/>
                <a:cs typeface="Verdana"/>
              </a:rPr>
              <a:t>reco</a:t>
            </a:r>
            <a:r>
              <a:rPr dirty="0" smtClean="0" sz="1100" spc="-10" b="1">
                <a:latin typeface="Verdana"/>
                <a:cs typeface="Verdana"/>
              </a:rPr>
              <a:t>m</a:t>
            </a:r>
            <a:r>
              <a:rPr dirty="0" smtClean="0" sz="1100" spc="-10" b="1">
                <a:latin typeface="Verdana"/>
                <a:cs typeface="Verdana"/>
              </a:rPr>
              <a:t>i</a:t>
            </a:r>
            <a:r>
              <a:rPr dirty="0" smtClean="0" sz="1100" spc="-10" b="1">
                <a:latin typeface="Verdana"/>
                <a:cs typeface="Verdana"/>
              </a:rPr>
              <a:t>l</a:t>
            </a:r>
            <a:r>
              <a:rPr dirty="0" smtClean="0" sz="1100" spc="-10" b="1">
                <a:latin typeface="Verdana"/>
                <a:cs typeface="Verdana"/>
              </a:rPr>
              <a:t>l</a:t>
            </a:r>
            <a:r>
              <a:rPr dirty="0" smtClean="0" sz="1100" spc="-10" b="1">
                <a:latin typeface="Verdana"/>
                <a:cs typeface="Verdana"/>
              </a:rPr>
              <a:t>a</a:t>
            </a:r>
            <a:r>
              <a:rPr dirty="0" smtClean="0" sz="1100" spc="-5" b="1">
                <a:latin typeface="Verdana"/>
                <a:cs typeface="Verdana"/>
              </a:rPr>
              <a:t>d</a:t>
            </a:r>
            <a:r>
              <a:rPr dirty="0" smtClean="0" sz="1100" spc="0" b="1">
                <a:latin typeface="Verdana"/>
                <a:cs typeface="Verdana"/>
              </a:rPr>
              <a:t>o</a:t>
            </a:r>
            <a:r>
              <a:rPr dirty="0" smtClean="0" sz="1100" spc="5" b="1">
                <a:latin typeface="Verdana"/>
                <a:cs typeface="Verdana"/>
              </a:rPr>
              <a:t>”</a:t>
            </a:r>
            <a:r>
              <a:rPr dirty="0" smtClean="0" sz="1100" spc="0">
                <a:latin typeface="Verdana"/>
                <a:cs typeface="Verdana"/>
              </a:rPr>
              <a:t>; o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un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ú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ero</a:t>
            </a:r>
            <a:r>
              <a:rPr dirty="0" smtClean="0" sz="1100" spc="0">
                <a:latin typeface="Verdana"/>
                <a:cs typeface="Verdana"/>
              </a:rPr>
              <a:t> 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eco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ll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o,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 b="1">
                <a:latin typeface="Verdana"/>
                <a:cs typeface="Verdana"/>
              </a:rPr>
              <a:t>“</a:t>
            </a:r>
            <a:r>
              <a:rPr dirty="0" smtClean="0" sz="1100" spc="-10" b="1">
                <a:latin typeface="Verdana"/>
                <a:cs typeface="Verdana"/>
              </a:rPr>
              <a:t>3</a:t>
            </a:r>
            <a:r>
              <a:rPr dirty="0" smtClean="0" sz="1100" spc="-5" b="1">
                <a:latin typeface="Verdana"/>
                <a:cs typeface="Verdana"/>
              </a:rPr>
              <a:t>4</a:t>
            </a:r>
            <a:r>
              <a:rPr dirty="0" smtClean="0" sz="1100" spc="5" b="1">
                <a:latin typeface="Verdana"/>
                <a:cs typeface="Verdana"/>
              </a:rPr>
              <a:t>1</a:t>
            </a:r>
            <a:r>
              <a:rPr dirty="0" smtClean="0" sz="1100" spc="-5" b="1">
                <a:latin typeface="Verdana"/>
                <a:cs typeface="Verdana"/>
              </a:rPr>
              <a:t>2</a:t>
            </a:r>
            <a:r>
              <a:rPr dirty="0" smtClean="0" sz="1100" spc="0" b="1">
                <a:latin typeface="Verdana"/>
                <a:cs typeface="Verdana"/>
              </a:rPr>
              <a:t>”</a:t>
            </a:r>
            <a:r>
              <a:rPr dirty="0" smtClean="0" sz="1100" spc="5" b="1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(esto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 </a:t>
            </a:r>
            <a:r>
              <a:rPr dirty="0" smtClean="0" sz="1100" spc="-5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ú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1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o e</a:t>
            </a:r>
            <a:r>
              <a:rPr dirty="0" smtClean="0" sz="1100" spc="-5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eco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o)</a:t>
            </a:r>
            <a:endParaRPr sz="1100">
              <a:latin typeface="Verdana"/>
              <a:cs typeface="Verdana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4604">
              <a:lnSpc>
                <a:spcPct val="100899"/>
              </a:lnSpc>
            </a:pPr>
            <a:r>
              <a:rPr dirty="0" smtClean="0" sz="1100" spc="-10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or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5">
                <a:latin typeface="Verdana"/>
                <a:cs typeface="Verdana"/>
              </a:rPr>
              <a:t>j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o,</a:t>
            </a:r>
            <a:r>
              <a:rPr dirty="0" smtClean="0" sz="1100" spc="1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si</a:t>
            </a:r>
            <a:r>
              <a:rPr dirty="0" smtClean="0" sz="1100" spc="13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nos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16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45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s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5">
                <a:latin typeface="Verdana"/>
                <a:cs typeface="Verdana"/>
              </a:rPr>
              <a:t>u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hoja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-15">
                <a:latin typeface="Verdana"/>
                <a:cs typeface="Verdana"/>
              </a:rPr>
              <a:t>c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,</a:t>
            </a:r>
            <a:r>
              <a:rPr dirty="0" smtClean="0" sz="1100" spc="16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6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5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5">
                <a:latin typeface="Verdana"/>
                <a:cs typeface="Verdana"/>
              </a:rPr>
              <a:t>u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5">
                <a:latin typeface="Verdana"/>
                <a:cs typeface="Verdana"/>
              </a:rPr>
              <a:t>r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50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0">
                <a:latin typeface="Verdana"/>
                <a:cs typeface="Verdana"/>
              </a:rPr>
              <a:t> 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tos: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8526" y="268223"/>
            <a:ext cx="201422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Programa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ó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dirty="0" smtClean="0" sz="1200" spc="1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p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ara</a:t>
            </a:r>
            <a:r>
              <a:rPr dirty="0" smtClean="0" sz="1200" spc="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los</a:t>
            </a:r>
            <a:r>
              <a:rPr dirty="0" smtClean="0" sz="1200" spc="-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-2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ego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ios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2039" y="1257300"/>
            <a:ext cx="5608320" cy="2301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68120" y="3728862"/>
            <a:ext cx="5635625" cy="3473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899"/>
              </a:lnSpc>
            </a:pPr>
            <a:r>
              <a:rPr dirty="0" smtClean="0" sz="1100">
                <a:latin typeface="Verdana"/>
                <a:cs typeface="Verdana"/>
              </a:rPr>
              <a:t>¿</a:t>
            </a:r>
            <a:r>
              <a:rPr dirty="0" smtClean="0" sz="1100" spc="-5">
                <a:latin typeface="Verdana"/>
                <a:cs typeface="Verdana"/>
              </a:rPr>
              <a:t>C</a:t>
            </a:r>
            <a:r>
              <a:rPr dirty="0" smtClean="0" sz="1100" spc="0">
                <a:latin typeface="Verdana"/>
                <a:cs typeface="Verdana"/>
              </a:rPr>
              <a:t>ó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10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od</a:t>
            </a:r>
            <a:r>
              <a:rPr dirty="0" smtClean="0" sz="1100" spc="-10">
                <a:latin typeface="Verdana"/>
                <a:cs typeface="Verdana"/>
              </a:rPr>
              <a:t>r</a:t>
            </a:r>
            <a:r>
              <a:rPr dirty="0" smtClean="0" sz="1100" spc="-20">
                <a:latin typeface="Verdana"/>
                <a:cs typeface="Verdana"/>
              </a:rPr>
              <a:t>í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10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con</a:t>
            </a:r>
            <a:r>
              <a:rPr dirty="0" smtClean="0" sz="1100" spc="10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el</a:t>
            </a:r>
            <a:r>
              <a:rPr dirty="0" smtClean="0" sz="1100" spc="9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uso</a:t>
            </a:r>
            <a:r>
              <a:rPr dirty="0" smtClean="0" sz="1100" spc="10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14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11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f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</a:t>
            </a:r>
            <a:r>
              <a:rPr dirty="0" smtClean="0" sz="1100" spc="10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C</a:t>
            </a:r>
            <a:r>
              <a:rPr dirty="0" smtClean="0" sz="1100" spc="-5">
                <a:latin typeface="Verdana"/>
                <a:cs typeface="Verdana"/>
              </a:rPr>
              <a:t>O</a:t>
            </a:r>
            <a:r>
              <a:rPr dirty="0" smtClean="0" sz="1100" spc="0">
                <a:latin typeface="Verdana"/>
                <a:cs typeface="Verdana"/>
              </a:rPr>
              <a:t>NA</a:t>
            </a:r>
            <a:r>
              <a:rPr dirty="0" smtClean="0" sz="1100" spc="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15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AR”</a:t>
            </a:r>
            <a:r>
              <a:rPr dirty="0" smtClean="0" sz="1100" spc="100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5">
                <a:latin typeface="Verdana"/>
                <a:cs typeface="Verdana"/>
              </a:rPr>
              <a:t>c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5">
                <a:latin typeface="Verdana"/>
                <a:cs typeface="Verdana"/>
              </a:rPr>
              <a:t>u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r</a:t>
            </a:r>
            <a:r>
              <a:rPr dirty="0" smtClean="0" sz="1100" spc="1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un</a:t>
            </a:r>
            <a:r>
              <a:rPr dirty="0" smtClean="0" sz="1100" spc="9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</a:t>
            </a:r>
            <a:r>
              <a:rPr dirty="0" smtClean="0" sz="1100" spc="10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0">
                <a:latin typeface="Verdana"/>
                <a:cs typeface="Verdana"/>
              </a:rPr>
              <a:t>a “Re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or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l</a:t>
            </a:r>
            <a:r>
              <a:rPr dirty="0" smtClean="0" sz="1100" spc="-2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cor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el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es 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0">
                <a:latin typeface="Verdana"/>
                <a:cs typeface="Verdana"/>
              </a:rPr>
              <a:t>enero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15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2</a:t>
            </a:r>
            <a:r>
              <a:rPr dirty="0" smtClean="0" sz="1100" spc="-10">
                <a:latin typeface="Verdana"/>
                <a:cs typeface="Verdana"/>
              </a:rPr>
              <a:t>0</a:t>
            </a:r>
            <a:r>
              <a:rPr dirty="0" smtClean="0" sz="1100" spc="-10">
                <a:latin typeface="Verdana"/>
                <a:cs typeface="Verdana"/>
              </a:rPr>
              <a:t>2</a:t>
            </a:r>
            <a:r>
              <a:rPr dirty="0" smtClean="0" sz="1100" spc="-10">
                <a:latin typeface="Verdana"/>
                <a:cs typeface="Verdana"/>
              </a:rPr>
              <a:t>0</a:t>
            </a:r>
            <a:r>
              <a:rPr dirty="0" smtClean="0" sz="1100" spc="0">
                <a:latin typeface="Verdana"/>
                <a:cs typeface="Verdana"/>
              </a:rPr>
              <a:t>”?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3310" y="4237990"/>
            <a:ext cx="5605779" cy="690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68120" y="5098922"/>
            <a:ext cx="5636895" cy="13658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>
                <a:latin typeface="Verdana"/>
                <a:cs typeface="Verdana"/>
              </a:rPr>
              <a:t>En </a:t>
            </a:r>
            <a:r>
              <a:rPr dirty="0" smtClean="0" sz="1100" spc="-7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esta </a:t>
            </a:r>
            <a:r>
              <a:rPr dirty="0" smtClean="0" sz="1100" spc="-6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0">
                <a:latin typeface="Verdana"/>
                <a:cs typeface="Verdana"/>
              </a:rPr>
              <a:t>en, </a:t>
            </a:r>
            <a:r>
              <a:rPr dirty="0" smtClean="0" sz="1100" spc="-6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10">
                <a:latin typeface="Verdana"/>
                <a:cs typeface="Verdana"/>
              </a:rPr>
              <a:t>o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 </a:t>
            </a:r>
            <a:r>
              <a:rPr dirty="0" smtClean="0" sz="1100" spc="-65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er </a:t>
            </a:r>
            <a:r>
              <a:rPr dirty="0" smtClean="0" sz="1100" spc="-7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 </a:t>
            </a:r>
            <a:r>
              <a:rPr dirty="0" smtClean="0" sz="1100" spc="-7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 </a:t>
            </a:r>
            <a:r>
              <a:rPr dirty="0" smtClean="0" sz="1100" spc="-60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7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ce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1</a:t>
            </a:r>
            <a:r>
              <a:rPr dirty="0" smtClean="0" sz="1100" spc="0">
                <a:latin typeface="Verdana"/>
                <a:cs typeface="Verdana"/>
              </a:rPr>
              <a:t>, </a:t>
            </a:r>
            <a:r>
              <a:rPr dirty="0" smtClean="0" sz="1100" spc="-6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se </a:t>
            </a:r>
            <a:r>
              <a:rPr dirty="0" smtClean="0" sz="1100" spc="-6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está </a:t>
            </a:r>
            <a:r>
              <a:rPr dirty="0" smtClean="0" sz="1100" spc="-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-10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u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la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mtClean="0" sz="1100" spc="-5">
                <a:latin typeface="Verdana"/>
                <a:cs typeface="Verdana"/>
              </a:rPr>
              <a:t>f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C</a:t>
            </a:r>
            <a:r>
              <a:rPr dirty="0" smtClean="0" sz="1100" spc="-5">
                <a:latin typeface="Verdana"/>
                <a:cs typeface="Verdana"/>
              </a:rPr>
              <a:t>O</a:t>
            </a:r>
            <a:r>
              <a:rPr dirty="0" smtClean="0" sz="1100" spc="0">
                <a:latin typeface="Verdana"/>
                <a:cs typeface="Verdana"/>
              </a:rPr>
              <a:t>NCATEN</a:t>
            </a:r>
            <a:r>
              <a:rPr dirty="0" smtClean="0" sz="1100" spc="-1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R”,</a:t>
            </a:r>
            <a:r>
              <a:rPr dirty="0" smtClean="0" sz="1100" spc="-1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u</a:t>
            </a:r>
            <a:r>
              <a:rPr dirty="0" smtClean="0" sz="1100" spc="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il</a:t>
            </a:r>
            <a:r>
              <a:rPr dirty="0" smtClean="0" sz="1100" spc="-25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z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5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os </a:t>
            </a:r>
            <a:r>
              <a:rPr dirty="0" smtClean="0" sz="1100" spc="-10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5">
                <a:latin typeface="Verdana"/>
                <a:cs typeface="Verdana"/>
              </a:rPr>
              <a:t>á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os: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mtClean="0" sz="1100">
                <a:latin typeface="Verdana"/>
                <a:cs typeface="Verdana"/>
              </a:rPr>
              <a:t>+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1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=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“Re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or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l</a:t>
            </a:r>
            <a:r>
              <a:rPr dirty="0" smtClean="0" sz="1100" spc="-2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cor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-5">
                <a:latin typeface="Verdana"/>
                <a:cs typeface="Verdana"/>
              </a:rPr>
              <a:t>l</a:t>
            </a:r>
            <a:r>
              <a:rPr dirty="0" smtClean="0" sz="1100" spc="-20">
                <a:latin typeface="Verdana"/>
                <a:cs typeface="Verdana"/>
              </a:rPr>
              <a:t> 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es “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mtClean="0" sz="1100">
                <a:latin typeface="Verdana"/>
                <a:cs typeface="Verdana"/>
              </a:rPr>
              <a:t>+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2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=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5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ne</a:t>
            </a:r>
            <a:r>
              <a:rPr dirty="0" smtClean="0" sz="1100" spc="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o”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mtClean="0" sz="1100">
                <a:latin typeface="Verdana"/>
                <a:cs typeface="Verdana"/>
              </a:rPr>
              <a:t>+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3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=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 “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mtClean="0" sz="1100">
                <a:latin typeface="Verdana"/>
                <a:cs typeface="Verdana"/>
              </a:rPr>
              <a:t>+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4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=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“20</a:t>
            </a:r>
            <a:r>
              <a:rPr dirty="0" smtClean="0" sz="1100" spc="-10">
                <a:latin typeface="Verdana"/>
                <a:cs typeface="Verdana"/>
              </a:rPr>
              <a:t>2</a:t>
            </a:r>
            <a:r>
              <a:rPr dirty="0" smtClean="0" sz="1100" spc="-10">
                <a:latin typeface="Verdana"/>
                <a:cs typeface="Verdana"/>
              </a:rPr>
              <a:t>0</a:t>
            </a:r>
            <a:r>
              <a:rPr dirty="0" smtClean="0" sz="1100" spc="0">
                <a:latin typeface="Verdana"/>
                <a:cs typeface="Verdana"/>
              </a:rPr>
              <a:t>”</a:t>
            </a:r>
            <a:endParaRPr sz="1100">
              <a:latin typeface="Verdana"/>
              <a:cs typeface="Verdana"/>
            </a:endParaRPr>
          </a:p>
          <a:p>
            <a:pPr>
              <a:lnSpc>
                <a:spcPts val="1300"/>
              </a:lnSpc>
              <a:spcBef>
                <a:spcPts val="55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 co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10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esu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2039" y="6626225"/>
            <a:ext cx="5608320" cy="741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68120" y="7537973"/>
            <a:ext cx="5635625" cy="5168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0899"/>
              </a:lnSpc>
            </a:pPr>
            <a:r>
              <a:rPr dirty="0" smtClean="0" sz="1100">
                <a:latin typeface="Verdana"/>
                <a:cs typeface="Verdana"/>
              </a:rPr>
              <a:t>Si</a:t>
            </a:r>
            <a:r>
              <a:rPr dirty="0" smtClean="0" sz="1100" spc="5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ho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5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5">
                <a:latin typeface="Verdana"/>
                <a:cs typeface="Verdana"/>
              </a:rPr>
              <a:t>u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10">
                <a:latin typeface="Verdana"/>
                <a:cs typeface="Verdana"/>
              </a:rPr>
              <a:t>s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ér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6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5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6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</a:t>
            </a:r>
            <a:r>
              <a:rPr dirty="0" smtClean="0" sz="1100" spc="-1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na</a:t>
            </a:r>
            <a:r>
              <a:rPr dirty="0" smtClean="0" sz="1100" spc="60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i</a:t>
            </a:r>
            <a:r>
              <a:rPr dirty="0" smtClean="0" sz="1100" spc="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6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5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“No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6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</a:t>
            </a:r>
            <a:r>
              <a:rPr dirty="0" smtClean="0" sz="1100" spc="-5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eto”,</a:t>
            </a:r>
            <a:r>
              <a:rPr dirty="0" smtClean="0" sz="1100" spc="4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ca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2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2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sus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5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s,</a:t>
            </a:r>
            <a:r>
              <a:rPr dirty="0" smtClean="0" sz="1100" spc="3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se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esp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eg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35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2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No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-5">
                <a:latin typeface="Verdana"/>
                <a:cs typeface="Verdana"/>
              </a:rPr>
              <a:t>b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y</a:t>
            </a:r>
            <a:r>
              <a:rPr dirty="0" smtClean="0" sz="1100" spc="2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Apell</a:t>
            </a:r>
            <a:r>
              <a:rPr dirty="0" smtClean="0" sz="1100" spc="-25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os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15">
                <a:latin typeface="Verdana"/>
                <a:cs typeface="Verdana"/>
              </a:rPr>
              <a:t>j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tos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3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un</a:t>
            </a:r>
            <a:r>
              <a:rPr dirty="0" smtClean="0" sz="1100" spc="2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so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r>
              <a:rPr dirty="0" smtClean="0" sz="1100" spc="0">
                <a:latin typeface="Verdana"/>
                <a:cs typeface="Verdana"/>
              </a:rPr>
              <a:t> 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to,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¿</a:t>
            </a:r>
            <a:r>
              <a:rPr dirty="0" smtClean="0" sz="1100" spc="-10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5">
                <a:latin typeface="Verdana"/>
                <a:cs typeface="Verdana"/>
              </a:rPr>
              <a:t>n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15">
                <a:latin typeface="Verdana"/>
                <a:cs typeface="Verdana"/>
              </a:rPr>
              <a:t>í</a:t>
            </a: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mos </a:t>
            </a:r>
            <a:r>
              <a:rPr dirty="0" smtClean="0" sz="1100" spc="-10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h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cer?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8526" y="268223"/>
            <a:ext cx="201422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Programa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ó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dirty="0" smtClean="0" sz="1200" spc="1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p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ara</a:t>
            </a:r>
            <a:r>
              <a:rPr dirty="0" smtClean="0" sz="1200" spc="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los</a:t>
            </a:r>
            <a:r>
              <a:rPr dirty="0" smtClean="0" sz="1200" spc="-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mtClean="0" sz="1200" spc="-2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ego</a:t>
            </a:r>
            <a:r>
              <a:rPr dirty="0" smtClean="0" sz="1200" spc="-1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dirty="0" smtClean="0" sz="1200" spc="0">
                <a:solidFill>
                  <a:srgbClr val="7E7E7E"/>
                </a:solidFill>
                <a:latin typeface="Calibri"/>
                <a:cs typeface="Calibri"/>
              </a:rPr>
              <a:t>ios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0930" y="1257300"/>
            <a:ext cx="5588635" cy="1588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68120" y="3015233"/>
            <a:ext cx="3068320" cy="8572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803275" algn="l"/>
                <a:tab pos="1185545" algn="l"/>
                <a:tab pos="1600200" algn="l"/>
                <a:tab pos="1929130" algn="l"/>
                <a:tab pos="2205990" algn="l"/>
                <a:tab pos="2727325" algn="l"/>
              </a:tabLst>
            </a:pPr>
            <a:r>
              <a:rPr dirty="0" smtClean="0" sz="1100" spc="-10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ode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	</a:t>
            </a:r>
            <a:r>
              <a:rPr dirty="0" smtClean="0" sz="1100" spc="-10">
                <a:latin typeface="Verdana"/>
                <a:cs typeface="Verdana"/>
              </a:rPr>
              <a:t>v</a:t>
            </a:r>
            <a:r>
              <a:rPr dirty="0" smtClean="0" sz="1100" spc="0">
                <a:latin typeface="Verdana"/>
                <a:cs typeface="Verdana"/>
              </a:rPr>
              <a:t>er	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	</a:t>
            </a:r>
            <a:r>
              <a:rPr dirty="0" smtClean="0" sz="1100" spc="0">
                <a:latin typeface="Verdana"/>
                <a:cs typeface="Verdana"/>
              </a:rPr>
              <a:t>en	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	</a:t>
            </a:r>
            <a:r>
              <a:rPr dirty="0" smtClean="0" sz="1100" spc="0">
                <a:latin typeface="Verdana"/>
                <a:cs typeface="Verdana"/>
              </a:rPr>
              <a:t>ce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	</a:t>
            </a:r>
            <a:r>
              <a:rPr dirty="0" smtClean="0" sz="1100" spc="0">
                <a:latin typeface="Verdana"/>
                <a:cs typeface="Verdana"/>
              </a:rPr>
              <a:t>C4,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mtClean="0" sz="110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C</a:t>
            </a:r>
            <a:r>
              <a:rPr dirty="0" smtClean="0" sz="1100" spc="-5">
                <a:latin typeface="Verdana"/>
                <a:cs typeface="Verdana"/>
              </a:rPr>
              <a:t>O</a:t>
            </a:r>
            <a:r>
              <a:rPr dirty="0" smtClean="0" sz="1100" spc="0">
                <a:latin typeface="Verdana"/>
                <a:cs typeface="Verdana"/>
              </a:rPr>
              <a:t>NCATE</a:t>
            </a:r>
            <a:r>
              <a:rPr dirty="0" smtClean="0" sz="1100" spc="-15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AR”,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t</a:t>
            </a:r>
            <a:r>
              <a:rPr dirty="0" smtClean="0" sz="1100" spc="-5">
                <a:latin typeface="Verdana"/>
                <a:cs typeface="Verdana"/>
              </a:rPr>
              <a:t>il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5">
                <a:latin typeface="Verdana"/>
                <a:cs typeface="Verdana"/>
              </a:rPr>
              <a:t>z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2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os </a:t>
            </a:r>
            <a:r>
              <a:rPr dirty="0" smtClean="0" sz="1100" spc="-10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á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os: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mtClean="0" sz="1100">
                <a:latin typeface="Verdana"/>
                <a:cs typeface="Verdana"/>
              </a:rPr>
              <a:t>+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to1</a:t>
            </a:r>
            <a:r>
              <a:rPr dirty="0" smtClean="0" sz="1100" spc="-1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=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A4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(el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conte</a:t>
            </a:r>
            <a:r>
              <a:rPr dirty="0" smtClean="0" sz="1100" spc="-5">
                <a:latin typeface="Verdana"/>
                <a:cs typeface="Verdana"/>
              </a:rPr>
              <a:t>n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mtClean="0" sz="1100">
                <a:latin typeface="Verdana"/>
                <a:cs typeface="Verdana"/>
              </a:rPr>
              <a:t>+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to2</a:t>
            </a:r>
            <a:r>
              <a:rPr dirty="0" smtClean="0" sz="1100" spc="-1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=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(un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e</a:t>
            </a:r>
            <a:r>
              <a:rPr dirty="0" smtClean="0" sz="1100" spc="10">
                <a:latin typeface="Verdana"/>
                <a:cs typeface="Verdana"/>
              </a:rPr>
              <a:t>s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o en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5">
                <a:latin typeface="Verdana"/>
                <a:cs typeface="Verdana"/>
              </a:rPr>
              <a:t>b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nco)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mtClean="0" sz="1100">
                <a:latin typeface="Verdana"/>
                <a:cs typeface="Verdana"/>
              </a:rPr>
              <a:t>+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te</a:t>
            </a:r>
            <a:r>
              <a:rPr dirty="0" smtClean="0" sz="1100" spc="-10">
                <a:latin typeface="Verdana"/>
                <a:cs typeface="Verdana"/>
              </a:rPr>
              <a:t>x</a:t>
            </a:r>
            <a:r>
              <a:rPr dirty="0" smtClean="0" sz="1100" spc="0">
                <a:latin typeface="Verdana"/>
                <a:cs typeface="Verdana"/>
              </a:rPr>
              <a:t>to3</a:t>
            </a:r>
            <a:r>
              <a:rPr dirty="0" smtClean="0" sz="1100" spc="-1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=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B4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(</a:t>
            </a:r>
            <a:r>
              <a:rPr dirty="0" smtClean="0" sz="1100" spc="15">
                <a:latin typeface="Verdana"/>
                <a:cs typeface="Verdana"/>
              </a:rPr>
              <a:t>e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-2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conte</a:t>
            </a:r>
            <a:r>
              <a:rPr dirty="0" smtClean="0" sz="1100" spc="-5">
                <a:latin typeface="Verdana"/>
                <a:cs typeface="Verdana"/>
              </a:rPr>
              <a:t>n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r>
              <a:rPr dirty="0" smtClean="0" sz="1100" spc="10">
                <a:latin typeface="Verdana"/>
                <a:cs typeface="Verdana"/>
              </a:rPr>
              <a:t> 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c</a:t>
            </a:r>
            <a:r>
              <a:rPr dirty="0" smtClean="0" sz="1100" spc="10">
                <a:latin typeface="Verdana"/>
                <a:cs typeface="Verdana"/>
              </a:rPr>
              <a:t>e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9336" y="3015233"/>
            <a:ext cx="635635" cy="17716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326390" algn="l"/>
              </a:tabLst>
            </a:pPr>
            <a:r>
              <a:rPr dirty="0" smtClean="0" sz="1100">
                <a:latin typeface="Verdana"/>
                <a:cs typeface="Verdana"/>
              </a:rPr>
              <a:t>se	</a:t>
            </a:r>
            <a:r>
              <a:rPr dirty="0" smtClean="0" sz="1100">
                <a:latin typeface="Verdana"/>
                <a:cs typeface="Verdana"/>
              </a:rPr>
              <a:t>está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4171" y="3015233"/>
            <a:ext cx="816610" cy="17716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>
                <a:latin typeface="Verdana"/>
                <a:cs typeface="Verdana"/>
              </a:rPr>
              <a:t>ca</a:t>
            </a:r>
            <a:r>
              <a:rPr dirty="0" smtClean="0" sz="1100" spc="-10">
                <a:latin typeface="Verdana"/>
                <a:cs typeface="Verdana"/>
              </a:rPr>
              <a:t>p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u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1977" y="3015233"/>
            <a:ext cx="813435" cy="17716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89560" algn="l"/>
              </a:tabLst>
            </a:pP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a	</a:t>
            </a:r>
            <a:r>
              <a:rPr dirty="0" smtClean="0" sz="1100" spc="-5">
                <a:latin typeface="Verdana"/>
                <a:cs typeface="Verdana"/>
              </a:rPr>
              <a:t>f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10">
                <a:latin typeface="Verdana"/>
                <a:cs typeface="Verdana"/>
              </a:rPr>
              <a:t>c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ón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8120" y="4033646"/>
            <a:ext cx="1931670" cy="17716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ue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 co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10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esu</a:t>
            </a:r>
            <a:r>
              <a:rPr dirty="0" smtClean="0" sz="1100" spc="-15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t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o: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08150" y="4372609"/>
            <a:ext cx="4356100" cy="2546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68120" y="7260208"/>
            <a:ext cx="3817620" cy="3467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>
                <a:latin typeface="Verdana"/>
                <a:cs typeface="Verdana"/>
              </a:rPr>
              <a:t>F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0">
                <a:latin typeface="Verdana"/>
                <a:cs typeface="Verdana"/>
              </a:rPr>
              <a:t>na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en</a:t>
            </a:r>
            <a:r>
              <a:rPr dirty="0" smtClean="0" sz="1100" spc="-5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e, </a:t>
            </a:r>
            <a:r>
              <a:rPr dirty="0" smtClean="0" sz="1100" spc="-75">
                <a:latin typeface="Verdana"/>
                <a:cs typeface="Verdana"/>
              </a:rPr>
              <a:t> </a:t>
            </a:r>
            <a:r>
              <a:rPr dirty="0" smtClean="0" sz="1100" spc="10">
                <a:latin typeface="Verdana"/>
                <a:cs typeface="Verdana"/>
              </a:rPr>
              <a:t>s</a:t>
            </a:r>
            <a:r>
              <a:rPr dirty="0" smtClean="0" sz="1100" spc="-5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-8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5">
                <a:latin typeface="Verdana"/>
                <a:cs typeface="Verdana"/>
              </a:rPr>
              <a:t>u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10">
                <a:latin typeface="Verdana"/>
                <a:cs typeface="Verdana"/>
              </a:rPr>
              <a:t>s</a:t>
            </a:r>
            <a:r>
              <a:rPr dirty="0" smtClean="0" sz="1100" spc="-20">
                <a:latin typeface="Verdana"/>
                <a:cs typeface="Verdana"/>
              </a:rPr>
              <a:t>i</a:t>
            </a:r>
            <a:r>
              <a:rPr dirty="0" smtClean="0" sz="1100" spc="10">
                <a:latin typeface="Verdana"/>
                <a:cs typeface="Verdana"/>
              </a:rPr>
              <a:t>é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 </a:t>
            </a:r>
            <a:r>
              <a:rPr dirty="0" smtClean="0" sz="1100" spc="-6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g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eg</a:t>
            </a:r>
            <a:r>
              <a:rPr dirty="0" smtClean="0" sz="1100" spc="-10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e </a:t>
            </a:r>
            <a:r>
              <a:rPr dirty="0" smtClean="0" sz="1100" spc="-7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u</a:t>
            </a:r>
            <a:r>
              <a:rPr dirty="0" smtClean="0" sz="1100" spc="-10">
                <a:latin typeface="Verdana"/>
                <a:cs typeface="Verdana"/>
              </a:rPr>
              <a:t>n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65">
                <a:latin typeface="Verdana"/>
                <a:cs typeface="Verdana"/>
              </a:rPr>
              <a:t> </a:t>
            </a:r>
            <a:r>
              <a:rPr dirty="0" smtClean="0" sz="1100" spc="-20">
                <a:latin typeface="Verdana"/>
                <a:cs typeface="Verdana"/>
              </a:rPr>
              <a:t>l</a:t>
            </a:r>
            <a:r>
              <a:rPr dirty="0" smtClean="0" sz="1100" spc="0">
                <a:latin typeface="Verdana"/>
                <a:cs typeface="Verdana"/>
              </a:rPr>
              <a:t>et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a </a:t>
            </a:r>
            <a:r>
              <a:rPr dirty="0" smtClean="0" sz="1100" spc="-75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</a:t>
            </a:r>
            <a:r>
              <a:rPr dirty="0" smtClean="0" sz="1100" spc="-10">
                <a:latin typeface="Verdana"/>
                <a:cs typeface="Verdana"/>
              </a:rPr>
              <a:t>C</a:t>
            </a:r>
            <a:r>
              <a:rPr dirty="0" smtClean="0" sz="1100" spc="0">
                <a:latin typeface="Verdana"/>
                <a:cs typeface="Verdana"/>
              </a:rPr>
              <a:t>”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t</a:t>
            </a:r>
            <a:r>
              <a:rPr dirty="0" smtClean="0" sz="1100" spc="0">
                <a:latin typeface="Verdana"/>
                <a:cs typeface="Verdana"/>
              </a:rPr>
              <a:t>ece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l</a:t>
            </a:r>
            <a:r>
              <a:rPr dirty="0" smtClean="0" sz="1100" spc="-2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n</a:t>
            </a:r>
            <a:r>
              <a:rPr dirty="0" smtClean="0" sz="1100" spc="-10">
                <a:latin typeface="Verdana"/>
                <a:cs typeface="Verdana"/>
              </a:rPr>
              <a:t>ú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ero, ¿</a:t>
            </a:r>
            <a:r>
              <a:rPr dirty="0" smtClean="0" sz="1100" spc="-10">
                <a:latin typeface="Verdana"/>
                <a:cs typeface="Verdana"/>
              </a:rPr>
              <a:t>q</a:t>
            </a:r>
            <a:r>
              <a:rPr dirty="0" smtClean="0" sz="1100" spc="0">
                <a:latin typeface="Verdana"/>
                <a:cs typeface="Verdana"/>
              </a:rPr>
              <a:t>ué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p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0">
                <a:latin typeface="Verdana"/>
                <a:cs typeface="Verdana"/>
              </a:rPr>
              <a:t>sos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eber</a:t>
            </a:r>
            <a:r>
              <a:rPr dirty="0" smtClean="0" sz="1100" spc="-20">
                <a:latin typeface="Verdana"/>
                <a:cs typeface="Verdana"/>
              </a:rPr>
              <a:t>í</a:t>
            </a:r>
            <a:r>
              <a:rPr dirty="0" smtClean="0" sz="1100" spc="-5">
                <a:latin typeface="Verdana"/>
                <a:cs typeface="Verdana"/>
              </a:rPr>
              <a:t>a</a:t>
            </a:r>
            <a:r>
              <a:rPr dirty="0" smtClean="0" sz="1100" spc="-10">
                <a:latin typeface="Verdana"/>
                <a:cs typeface="Verdana"/>
              </a:rPr>
              <a:t>m</a:t>
            </a:r>
            <a:r>
              <a:rPr dirty="0" smtClean="0" sz="1100" spc="0">
                <a:latin typeface="Verdana"/>
                <a:cs typeface="Verdana"/>
              </a:rPr>
              <a:t>os seg</a:t>
            </a:r>
            <a:r>
              <a:rPr dirty="0" smtClean="0" sz="1100" spc="-5">
                <a:latin typeface="Verdana"/>
                <a:cs typeface="Verdana"/>
              </a:rPr>
              <a:t>u</a:t>
            </a:r>
            <a:r>
              <a:rPr dirty="0" smtClean="0" sz="1100" spc="-15">
                <a:latin typeface="Verdana"/>
                <a:cs typeface="Verdana"/>
              </a:rPr>
              <a:t>i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?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49779" y="7260208"/>
            <a:ext cx="812800" cy="17716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">
                <a:latin typeface="Verdana"/>
                <a:cs typeface="Verdana"/>
              </a:rPr>
              <a:t>a</a:t>
            </a:r>
            <a:r>
              <a:rPr dirty="0" smtClean="0" sz="1100" spc="-5">
                <a:latin typeface="Verdana"/>
                <a:cs typeface="Verdana"/>
              </a:rPr>
              <a:t>l</a:t>
            </a:r>
            <a:r>
              <a:rPr dirty="0" smtClean="0" sz="1100" spc="-5">
                <a:latin typeface="Verdana"/>
                <a:cs typeface="Verdana"/>
              </a:rPr>
              <a:t> </a:t>
            </a:r>
            <a:r>
              <a:rPr dirty="0" smtClean="0" sz="1100" spc="-70">
                <a:latin typeface="Verdana"/>
                <a:cs typeface="Verdana"/>
              </a:rPr>
              <a:t> </a:t>
            </a:r>
            <a:r>
              <a:rPr dirty="0" smtClean="0" sz="1100" spc="0">
                <a:latin typeface="Verdana"/>
                <a:cs typeface="Verdana"/>
              </a:rPr>
              <a:t>“N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o </a:t>
            </a:r>
            <a:r>
              <a:rPr dirty="0" smtClean="0" sz="1100" spc="-70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d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27060" y="7260208"/>
            <a:ext cx="877569" cy="17716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>
                <a:latin typeface="Verdana"/>
                <a:cs typeface="Verdana"/>
              </a:rPr>
              <a:t>cob</a:t>
            </a:r>
            <a:r>
              <a:rPr dirty="0" smtClean="0" sz="1100" spc="-5">
                <a:latin typeface="Verdana"/>
                <a:cs typeface="Verdana"/>
              </a:rPr>
              <a:t>r</a:t>
            </a:r>
            <a:r>
              <a:rPr dirty="0" smtClean="0" sz="1100" spc="0">
                <a:latin typeface="Verdana"/>
                <a:cs typeface="Verdana"/>
              </a:rPr>
              <a:t>o”, </a:t>
            </a:r>
            <a:r>
              <a:rPr dirty="0" smtClean="0" sz="1100" spc="-75">
                <a:latin typeface="Verdana"/>
                <a:cs typeface="Verdana"/>
              </a:rPr>
              <a:t> </a:t>
            </a:r>
            <a:r>
              <a:rPr dirty="0" smtClean="0" sz="1100" spc="-5">
                <a:latin typeface="Verdana"/>
                <a:cs typeface="Verdana"/>
              </a:rPr>
              <a:t>q</a:t>
            </a:r>
            <a:r>
              <a:rPr dirty="0" smtClean="0" sz="1100" spc="-15">
                <a:latin typeface="Verdana"/>
                <a:cs typeface="Verdana"/>
              </a:rPr>
              <a:t>u</a:t>
            </a:r>
            <a:r>
              <a:rPr dirty="0" smtClean="0" sz="1100" spc="0">
                <a:latin typeface="Verdana"/>
                <a:cs typeface="Verdana"/>
              </a:rPr>
              <a:t>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22475" y="7767955"/>
            <a:ext cx="3727450" cy="1377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UTEL</dc:creator>
  <dcterms:created xsi:type="dcterms:W3CDTF">2019-11-19T11:44:06Z</dcterms:created>
  <dcterms:modified xsi:type="dcterms:W3CDTF">2019-11-19T11:44:06Z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2019-10-05T00:00:00Z</vt:filetime>
  </property>
  <property fmtid="{D5CDD505-2E9C-101B-9397-08002B2CF9AE}" pid="3" name="LastSaved">
    <vt:filetime>2019-11-19T00:00:00Z</vt:filetime>
  </property>
</Properties>
</file>