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Default Extension="jpg" ContentType="image/jpg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11425" y="659383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11425" y="3578352"/>
            <a:ext cx="5521149" cy="756411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bk object 21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bk object 22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bk object 23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bk object 24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bk object 25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bk object 26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bk object 27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bk object 28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bk object 29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bk object 30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bk object 31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bk object 32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bk object 33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bk object 34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bk object 35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bk object 36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bk object 37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bk object 38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bk object 39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bk object 40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bk object 41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bk object 42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bk object 43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bk object 44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bk object 45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bk object 46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bk object 47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bk object 48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bk object 49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0" name="bk object 50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1" name="bk object 51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0"/>
                </a:moveTo>
                <a:lnTo>
                  <a:pt x="9144000" y="0"/>
                </a:lnTo>
                <a:lnTo>
                  <a:pt x="9144000" y="5143499"/>
                </a:lnTo>
                <a:lnTo>
                  <a:pt x="0" y="5143499"/>
                </a:lnTo>
                <a:lnTo>
                  <a:pt x="0" y="0"/>
                </a:lnTo>
                <a:close/>
              </a:path>
            </a:pathLst>
          </a:custGeom>
          <a:solidFill>
            <a:srgbClr val="0E293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1425" y="601471"/>
            <a:ext cx="5521149" cy="63246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689732" y="2364232"/>
            <a:ext cx="5764534" cy="130860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581" y="4864608"/>
            <a:ext cx="128066" cy="19862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mclibre.org/consultar/python/lecciones/python-operaciones-" TargetMode="Externa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993" y="3977032"/>
            <a:ext cx="1303498" cy="1128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007" y="37049"/>
            <a:ext cx="1761599" cy="15254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09875" y="0"/>
            <a:ext cx="1111500" cy="789524"/>
          </a:xfrm>
          <a:custGeom>
            <a:avLst/>
            <a:gdLst/>
            <a:ahLst/>
            <a:cxnLst/>
            <a:rect l="l" t="t" r="r" b="b"/>
            <a:pathLst>
              <a:path w="1111500" h="789524">
                <a:moveTo>
                  <a:pt x="0" y="308324"/>
                </a:moveTo>
                <a:lnTo>
                  <a:pt x="275997" y="789524"/>
                </a:lnTo>
                <a:lnTo>
                  <a:pt x="835503" y="789524"/>
                </a:lnTo>
                <a:lnTo>
                  <a:pt x="1111500" y="308324"/>
                </a:lnTo>
                <a:lnTo>
                  <a:pt x="934657" y="0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09875" y="0"/>
            <a:ext cx="176842" cy="308324"/>
          </a:xfrm>
          <a:custGeom>
            <a:avLst/>
            <a:gdLst/>
            <a:ahLst/>
            <a:cxnLst/>
            <a:rect l="l" t="t" r="r" b="b"/>
            <a:pathLst>
              <a:path w="176842" h="308324">
                <a:moveTo>
                  <a:pt x="176842" y="0"/>
                </a:moveTo>
                <a:lnTo>
                  <a:pt x="0" y="308324"/>
                </a:lnTo>
              </a:path>
            </a:pathLst>
          </a:custGeom>
          <a:ln w="19050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23" y="1360109"/>
            <a:ext cx="493800" cy="427499"/>
          </a:xfrm>
          <a:custGeom>
            <a:avLst/>
            <a:gdLst/>
            <a:ahLst/>
            <a:cxnLst/>
            <a:rect l="l" t="t" r="r" b="b"/>
            <a:pathLst>
              <a:path w="493800" h="427499">
                <a:moveTo>
                  <a:pt x="371200" y="0"/>
                </a:moveTo>
                <a:lnTo>
                  <a:pt x="122598" y="0"/>
                </a:lnTo>
                <a:lnTo>
                  <a:pt x="0" y="213749"/>
                </a:lnTo>
                <a:lnTo>
                  <a:pt x="122598" y="427499"/>
                </a:lnTo>
                <a:lnTo>
                  <a:pt x="371200" y="427499"/>
                </a:lnTo>
                <a:lnTo>
                  <a:pt x="493800" y="213749"/>
                </a:lnTo>
                <a:lnTo>
                  <a:pt x="37120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8914" y="855278"/>
            <a:ext cx="944700" cy="818100"/>
          </a:xfrm>
          <a:custGeom>
            <a:avLst/>
            <a:gdLst/>
            <a:ahLst/>
            <a:cxnLst/>
            <a:rect l="l" t="t" r="r" b="b"/>
            <a:pathLst>
              <a:path w="944700" h="818100">
                <a:moveTo>
                  <a:pt x="0" y="409050"/>
                </a:moveTo>
                <a:lnTo>
                  <a:pt x="234615" y="818100"/>
                </a:lnTo>
                <a:lnTo>
                  <a:pt x="710085" y="818100"/>
                </a:lnTo>
                <a:lnTo>
                  <a:pt x="944700" y="409050"/>
                </a:lnTo>
                <a:lnTo>
                  <a:pt x="710085" y="0"/>
                </a:lnTo>
                <a:lnTo>
                  <a:pt x="234615" y="0"/>
                </a:lnTo>
                <a:lnTo>
                  <a:pt x="0" y="409050"/>
                </a:lnTo>
                <a:close/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5798" y="352323"/>
            <a:ext cx="493800" cy="427200"/>
          </a:xfrm>
          <a:custGeom>
            <a:avLst/>
            <a:gdLst/>
            <a:ahLst/>
            <a:cxnLst/>
            <a:rect l="l" t="t" r="r" b="b"/>
            <a:pathLst>
              <a:path w="493800" h="427200">
                <a:moveTo>
                  <a:pt x="371288" y="0"/>
                </a:moveTo>
                <a:lnTo>
                  <a:pt x="122513" y="0"/>
                </a:lnTo>
                <a:lnTo>
                  <a:pt x="0" y="213600"/>
                </a:lnTo>
                <a:lnTo>
                  <a:pt x="122513" y="427200"/>
                </a:lnTo>
                <a:lnTo>
                  <a:pt x="371288" y="427200"/>
                </a:lnTo>
                <a:lnTo>
                  <a:pt x="493800" y="213600"/>
                </a:lnTo>
                <a:lnTo>
                  <a:pt x="371288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9177" y="1171539"/>
            <a:ext cx="94682" cy="212289"/>
          </a:xfrm>
          <a:custGeom>
            <a:avLst/>
            <a:gdLst/>
            <a:ahLst/>
            <a:cxnLst/>
            <a:rect l="l" t="t" r="r" b="b"/>
            <a:pathLst>
              <a:path w="94682" h="212289">
                <a:moveTo>
                  <a:pt x="94682" y="0"/>
                </a:moveTo>
                <a:lnTo>
                  <a:pt x="0" y="0"/>
                </a:lnTo>
                <a:lnTo>
                  <a:pt x="0" y="212289"/>
                </a:lnTo>
                <a:lnTo>
                  <a:pt x="94682" y="212289"/>
                </a:lnTo>
                <a:lnTo>
                  <a:pt x="94682" y="58225"/>
                </a:lnTo>
                <a:lnTo>
                  <a:pt x="58201" y="58225"/>
                </a:lnTo>
                <a:lnTo>
                  <a:pt x="54684" y="57623"/>
                </a:lnTo>
                <a:lnTo>
                  <a:pt x="41153" y="41153"/>
                </a:lnTo>
                <a:lnTo>
                  <a:pt x="41755" y="37636"/>
                </a:lnTo>
                <a:lnTo>
                  <a:pt x="58201" y="24103"/>
                </a:lnTo>
                <a:lnTo>
                  <a:pt x="94682" y="24103"/>
                </a:lnTo>
                <a:lnTo>
                  <a:pt x="94682" y="0"/>
                </a:lnTo>
                <a:close/>
              </a:path>
              <a:path w="94682" h="212289">
                <a:moveTo>
                  <a:pt x="94682" y="24103"/>
                </a:moveTo>
                <a:lnTo>
                  <a:pt x="58201" y="24103"/>
                </a:lnTo>
                <a:lnTo>
                  <a:pt x="61741" y="24705"/>
                </a:lnTo>
                <a:lnTo>
                  <a:pt x="67616" y="27042"/>
                </a:lnTo>
                <a:lnTo>
                  <a:pt x="72336" y="31761"/>
                </a:lnTo>
                <a:lnTo>
                  <a:pt x="74094" y="34698"/>
                </a:lnTo>
                <a:lnTo>
                  <a:pt x="74672" y="37636"/>
                </a:lnTo>
                <a:lnTo>
                  <a:pt x="75274" y="41153"/>
                </a:lnTo>
                <a:lnTo>
                  <a:pt x="74672" y="44692"/>
                </a:lnTo>
                <a:lnTo>
                  <a:pt x="58201" y="58225"/>
                </a:lnTo>
                <a:lnTo>
                  <a:pt x="94682" y="58225"/>
                </a:lnTo>
                <a:lnTo>
                  <a:pt x="94682" y="2410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7969" y="1029803"/>
            <a:ext cx="295823" cy="374035"/>
          </a:xfrm>
          <a:custGeom>
            <a:avLst/>
            <a:gdLst/>
            <a:ahLst/>
            <a:cxnLst/>
            <a:rect l="l" t="t" r="r" b="b"/>
            <a:pathLst>
              <a:path w="295823" h="374035">
                <a:moveTo>
                  <a:pt x="152306" y="0"/>
                </a:moveTo>
                <a:lnTo>
                  <a:pt x="119966" y="35278"/>
                </a:lnTo>
                <a:lnTo>
                  <a:pt x="115271" y="48811"/>
                </a:lnTo>
                <a:lnTo>
                  <a:pt x="97043" y="88807"/>
                </a:lnTo>
                <a:lnTo>
                  <a:pt x="60561" y="126445"/>
                </a:lnTo>
                <a:lnTo>
                  <a:pt x="34700" y="149970"/>
                </a:lnTo>
                <a:lnTo>
                  <a:pt x="0" y="149970"/>
                </a:lnTo>
                <a:lnTo>
                  <a:pt x="0" y="323443"/>
                </a:lnTo>
                <a:lnTo>
                  <a:pt x="36457" y="323443"/>
                </a:lnTo>
                <a:lnTo>
                  <a:pt x="48233" y="329342"/>
                </a:lnTo>
                <a:lnTo>
                  <a:pt x="64679" y="336398"/>
                </a:lnTo>
                <a:lnTo>
                  <a:pt x="109396" y="353447"/>
                </a:lnTo>
                <a:lnTo>
                  <a:pt x="147610" y="364619"/>
                </a:lnTo>
                <a:lnTo>
                  <a:pt x="160541" y="367558"/>
                </a:lnTo>
                <a:lnTo>
                  <a:pt x="172895" y="370495"/>
                </a:lnTo>
                <a:lnTo>
                  <a:pt x="185248" y="372277"/>
                </a:lnTo>
                <a:lnTo>
                  <a:pt x="196420" y="373433"/>
                </a:lnTo>
                <a:lnTo>
                  <a:pt x="207594" y="374035"/>
                </a:lnTo>
                <a:lnTo>
                  <a:pt x="226424" y="374035"/>
                </a:lnTo>
                <a:lnTo>
                  <a:pt x="264062" y="365799"/>
                </a:lnTo>
                <a:lnTo>
                  <a:pt x="270515" y="341094"/>
                </a:lnTo>
                <a:lnTo>
                  <a:pt x="269937" y="336976"/>
                </a:lnTo>
                <a:lnTo>
                  <a:pt x="268757" y="333460"/>
                </a:lnTo>
                <a:lnTo>
                  <a:pt x="266397" y="329920"/>
                </a:lnTo>
                <a:lnTo>
                  <a:pt x="262882" y="326983"/>
                </a:lnTo>
                <a:lnTo>
                  <a:pt x="265819" y="326405"/>
                </a:lnTo>
                <a:lnTo>
                  <a:pt x="281110" y="288767"/>
                </a:lnTo>
                <a:lnTo>
                  <a:pt x="281110" y="283470"/>
                </a:lnTo>
                <a:lnTo>
                  <a:pt x="280532" y="280532"/>
                </a:lnTo>
                <a:lnTo>
                  <a:pt x="279353" y="278173"/>
                </a:lnTo>
                <a:lnTo>
                  <a:pt x="276415" y="274054"/>
                </a:lnTo>
                <a:lnTo>
                  <a:pt x="274633" y="272296"/>
                </a:lnTo>
                <a:lnTo>
                  <a:pt x="272874" y="270515"/>
                </a:lnTo>
                <a:lnTo>
                  <a:pt x="289345" y="232878"/>
                </a:lnTo>
                <a:lnTo>
                  <a:pt x="289345" y="227002"/>
                </a:lnTo>
                <a:lnTo>
                  <a:pt x="280532" y="214071"/>
                </a:lnTo>
                <a:lnTo>
                  <a:pt x="282868" y="213469"/>
                </a:lnTo>
                <a:lnTo>
                  <a:pt x="295823" y="176434"/>
                </a:lnTo>
                <a:lnTo>
                  <a:pt x="295221" y="173497"/>
                </a:lnTo>
                <a:lnTo>
                  <a:pt x="294643" y="170535"/>
                </a:lnTo>
                <a:lnTo>
                  <a:pt x="254646" y="149970"/>
                </a:lnTo>
                <a:lnTo>
                  <a:pt x="212891" y="145251"/>
                </a:lnTo>
                <a:lnTo>
                  <a:pt x="152306" y="141735"/>
                </a:lnTo>
                <a:lnTo>
                  <a:pt x="156424" y="134679"/>
                </a:lnTo>
                <a:lnTo>
                  <a:pt x="170535" y="88807"/>
                </a:lnTo>
                <a:lnTo>
                  <a:pt x="175832" y="37035"/>
                </a:lnTo>
                <a:lnTo>
                  <a:pt x="175832" y="19409"/>
                </a:lnTo>
                <a:lnTo>
                  <a:pt x="157026" y="577"/>
                </a:lnTo>
                <a:lnTo>
                  <a:pt x="15230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021" y="113272"/>
            <a:ext cx="225084" cy="389964"/>
          </a:xfrm>
          <a:custGeom>
            <a:avLst/>
            <a:gdLst/>
            <a:ahLst/>
            <a:cxnLst/>
            <a:rect l="l" t="t" r="r" b="b"/>
            <a:pathLst>
              <a:path w="225084" h="389964">
                <a:moveTo>
                  <a:pt x="200527" y="0"/>
                </a:moveTo>
                <a:lnTo>
                  <a:pt x="24556" y="0"/>
                </a:lnTo>
                <a:lnTo>
                  <a:pt x="19455" y="474"/>
                </a:lnTo>
                <a:lnTo>
                  <a:pt x="0" y="365408"/>
                </a:lnTo>
                <a:lnTo>
                  <a:pt x="473" y="370508"/>
                </a:lnTo>
                <a:lnTo>
                  <a:pt x="24556" y="389964"/>
                </a:lnTo>
                <a:lnTo>
                  <a:pt x="200527" y="389964"/>
                </a:lnTo>
                <a:lnTo>
                  <a:pt x="224697" y="369580"/>
                </a:lnTo>
                <a:lnTo>
                  <a:pt x="112542" y="369580"/>
                </a:lnTo>
                <a:lnTo>
                  <a:pt x="109300" y="369105"/>
                </a:lnTo>
                <a:lnTo>
                  <a:pt x="96329" y="353367"/>
                </a:lnTo>
                <a:lnTo>
                  <a:pt x="96803" y="350123"/>
                </a:lnTo>
                <a:lnTo>
                  <a:pt x="112542" y="337153"/>
                </a:lnTo>
                <a:lnTo>
                  <a:pt x="225084" y="337153"/>
                </a:lnTo>
                <a:lnTo>
                  <a:pt x="225084" y="316787"/>
                </a:lnTo>
                <a:lnTo>
                  <a:pt x="24556" y="316787"/>
                </a:lnTo>
                <a:lnTo>
                  <a:pt x="24556" y="48639"/>
                </a:lnTo>
                <a:lnTo>
                  <a:pt x="225084" y="48639"/>
                </a:lnTo>
                <a:lnTo>
                  <a:pt x="225084" y="29183"/>
                </a:lnTo>
                <a:lnTo>
                  <a:pt x="105601" y="29183"/>
                </a:lnTo>
                <a:lnTo>
                  <a:pt x="103270" y="28728"/>
                </a:lnTo>
                <a:lnTo>
                  <a:pt x="101885" y="27799"/>
                </a:lnTo>
                <a:lnTo>
                  <a:pt x="100501" y="25941"/>
                </a:lnTo>
                <a:lnTo>
                  <a:pt x="100045" y="24083"/>
                </a:lnTo>
                <a:lnTo>
                  <a:pt x="100501" y="21769"/>
                </a:lnTo>
                <a:lnTo>
                  <a:pt x="103270" y="19000"/>
                </a:lnTo>
                <a:lnTo>
                  <a:pt x="105601" y="18526"/>
                </a:lnTo>
                <a:lnTo>
                  <a:pt x="224332" y="18526"/>
                </a:lnTo>
                <a:lnTo>
                  <a:pt x="223226" y="14828"/>
                </a:lnTo>
                <a:lnTo>
                  <a:pt x="205629" y="474"/>
                </a:lnTo>
                <a:lnTo>
                  <a:pt x="200527" y="0"/>
                </a:lnTo>
                <a:close/>
              </a:path>
              <a:path w="225084" h="389964">
                <a:moveTo>
                  <a:pt x="225084" y="337153"/>
                </a:moveTo>
                <a:lnTo>
                  <a:pt x="112542" y="337153"/>
                </a:lnTo>
                <a:lnTo>
                  <a:pt x="115784" y="337628"/>
                </a:lnTo>
                <a:lnTo>
                  <a:pt x="119028" y="338556"/>
                </a:lnTo>
                <a:lnTo>
                  <a:pt x="128755" y="353367"/>
                </a:lnTo>
                <a:lnTo>
                  <a:pt x="128281" y="356609"/>
                </a:lnTo>
                <a:lnTo>
                  <a:pt x="112542" y="369580"/>
                </a:lnTo>
                <a:lnTo>
                  <a:pt x="224697" y="369580"/>
                </a:lnTo>
                <a:lnTo>
                  <a:pt x="225084" y="365408"/>
                </a:lnTo>
                <a:lnTo>
                  <a:pt x="225084" y="337153"/>
                </a:lnTo>
                <a:close/>
              </a:path>
              <a:path w="225084" h="389964">
                <a:moveTo>
                  <a:pt x="225084" y="48639"/>
                </a:moveTo>
                <a:lnTo>
                  <a:pt x="200527" y="48639"/>
                </a:lnTo>
                <a:lnTo>
                  <a:pt x="200527" y="316787"/>
                </a:lnTo>
                <a:lnTo>
                  <a:pt x="225084" y="316787"/>
                </a:lnTo>
                <a:lnTo>
                  <a:pt x="225084" y="48639"/>
                </a:lnTo>
                <a:close/>
              </a:path>
              <a:path w="225084" h="389964">
                <a:moveTo>
                  <a:pt x="224332" y="18526"/>
                </a:moveTo>
                <a:lnTo>
                  <a:pt x="119482" y="18526"/>
                </a:lnTo>
                <a:lnTo>
                  <a:pt x="121795" y="19000"/>
                </a:lnTo>
                <a:lnTo>
                  <a:pt x="124583" y="21769"/>
                </a:lnTo>
                <a:lnTo>
                  <a:pt x="125039" y="24083"/>
                </a:lnTo>
                <a:lnTo>
                  <a:pt x="124583" y="25941"/>
                </a:lnTo>
                <a:lnTo>
                  <a:pt x="123198" y="27799"/>
                </a:lnTo>
                <a:lnTo>
                  <a:pt x="121795" y="28728"/>
                </a:lnTo>
                <a:lnTo>
                  <a:pt x="119482" y="29183"/>
                </a:lnTo>
                <a:lnTo>
                  <a:pt x="225084" y="29183"/>
                </a:lnTo>
                <a:lnTo>
                  <a:pt x="225040" y="24083"/>
                </a:lnTo>
                <a:lnTo>
                  <a:pt x="224610" y="19456"/>
                </a:lnTo>
                <a:lnTo>
                  <a:pt x="224332" y="18526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8968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8968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77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45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80526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94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861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77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464" y="902982"/>
            <a:ext cx="304821" cy="304796"/>
          </a:xfrm>
          <a:custGeom>
            <a:avLst/>
            <a:gdLst/>
            <a:ahLst/>
            <a:cxnLst/>
            <a:rect l="l" t="t" r="r" b="b"/>
            <a:pathLst>
              <a:path w="304821" h="304796">
                <a:moveTo>
                  <a:pt x="152120" y="0"/>
                </a:moveTo>
                <a:lnTo>
                  <a:pt x="144446" y="580"/>
                </a:lnTo>
                <a:lnTo>
                  <a:pt x="136796" y="1161"/>
                </a:lnTo>
                <a:lnTo>
                  <a:pt x="129122" y="1767"/>
                </a:lnTo>
                <a:lnTo>
                  <a:pt x="121449" y="3534"/>
                </a:lnTo>
                <a:lnTo>
                  <a:pt x="114380" y="5301"/>
                </a:lnTo>
                <a:lnTo>
                  <a:pt x="107311" y="7068"/>
                </a:lnTo>
                <a:lnTo>
                  <a:pt x="100243" y="9416"/>
                </a:lnTo>
                <a:lnTo>
                  <a:pt x="93150" y="12370"/>
                </a:lnTo>
                <a:lnTo>
                  <a:pt x="86081" y="15323"/>
                </a:lnTo>
                <a:lnTo>
                  <a:pt x="79594" y="18857"/>
                </a:lnTo>
                <a:lnTo>
                  <a:pt x="73106" y="22391"/>
                </a:lnTo>
                <a:lnTo>
                  <a:pt x="34786" y="55410"/>
                </a:lnTo>
                <a:lnTo>
                  <a:pt x="11789" y="93150"/>
                </a:lnTo>
                <a:lnTo>
                  <a:pt x="9440" y="100218"/>
                </a:lnTo>
                <a:lnTo>
                  <a:pt x="7068" y="107287"/>
                </a:lnTo>
                <a:lnTo>
                  <a:pt x="0" y="144446"/>
                </a:lnTo>
                <a:lnTo>
                  <a:pt x="0" y="152676"/>
                </a:lnTo>
                <a:lnTo>
                  <a:pt x="0" y="160350"/>
                </a:lnTo>
                <a:lnTo>
                  <a:pt x="605" y="168024"/>
                </a:lnTo>
                <a:lnTo>
                  <a:pt x="9440" y="205158"/>
                </a:lnTo>
                <a:lnTo>
                  <a:pt x="18276" y="225202"/>
                </a:lnTo>
                <a:lnTo>
                  <a:pt x="21810" y="231689"/>
                </a:lnTo>
                <a:lnTo>
                  <a:pt x="55435" y="270010"/>
                </a:lnTo>
                <a:lnTo>
                  <a:pt x="79594" y="286519"/>
                </a:lnTo>
                <a:lnTo>
                  <a:pt x="86081" y="290054"/>
                </a:lnTo>
                <a:lnTo>
                  <a:pt x="93150" y="293007"/>
                </a:lnTo>
                <a:lnTo>
                  <a:pt x="100243" y="295355"/>
                </a:lnTo>
                <a:lnTo>
                  <a:pt x="107311" y="297727"/>
                </a:lnTo>
                <a:lnTo>
                  <a:pt x="144446" y="304796"/>
                </a:lnTo>
                <a:lnTo>
                  <a:pt x="152120" y="304796"/>
                </a:lnTo>
                <a:lnTo>
                  <a:pt x="160374" y="304796"/>
                </a:lnTo>
                <a:lnTo>
                  <a:pt x="168024" y="304215"/>
                </a:lnTo>
                <a:lnTo>
                  <a:pt x="204577" y="295355"/>
                </a:lnTo>
                <a:lnTo>
                  <a:pt x="211670" y="293007"/>
                </a:lnTo>
                <a:lnTo>
                  <a:pt x="218158" y="290054"/>
                </a:lnTo>
                <a:lnTo>
                  <a:pt x="224621" y="286519"/>
                </a:lnTo>
                <a:lnTo>
                  <a:pt x="231109" y="282985"/>
                </a:lnTo>
                <a:lnTo>
                  <a:pt x="270034" y="249385"/>
                </a:lnTo>
                <a:lnTo>
                  <a:pt x="285939" y="225202"/>
                </a:lnTo>
                <a:lnTo>
                  <a:pt x="289473" y="218714"/>
                </a:lnTo>
                <a:lnTo>
                  <a:pt x="292426" y="211646"/>
                </a:lnTo>
                <a:lnTo>
                  <a:pt x="295380" y="205158"/>
                </a:lnTo>
                <a:lnTo>
                  <a:pt x="297728" y="198089"/>
                </a:lnTo>
                <a:lnTo>
                  <a:pt x="300100" y="190416"/>
                </a:lnTo>
                <a:lnTo>
                  <a:pt x="301286" y="183347"/>
                </a:lnTo>
                <a:lnTo>
                  <a:pt x="303053" y="175673"/>
                </a:lnTo>
                <a:lnTo>
                  <a:pt x="303634" y="168024"/>
                </a:lnTo>
                <a:lnTo>
                  <a:pt x="304215" y="160350"/>
                </a:lnTo>
                <a:lnTo>
                  <a:pt x="304821" y="152676"/>
                </a:lnTo>
                <a:lnTo>
                  <a:pt x="304215" y="144446"/>
                </a:lnTo>
                <a:lnTo>
                  <a:pt x="303634" y="136772"/>
                </a:lnTo>
                <a:lnTo>
                  <a:pt x="303053" y="129098"/>
                </a:lnTo>
                <a:lnTo>
                  <a:pt x="301286" y="122029"/>
                </a:lnTo>
                <a:lnTo>
                  <a:pt x="300100" y="114356"/>
                </a:lnTo>
                <a:lnTo>
                  <a:pt x="297728" y="107287"/>
                </a:lnTo>
                <a:lnTo>
                  <a:pt x="295380" y="100218"/>
                </a:lnTo>
                <a:lnTo>
                  <a:pt x="292426" y="93150"/>
                </a:lnTo>
                <a:lnTo>
                  <a:pt x="289473" y="86662"/>
                </a:lnTo>
                <a:lnTo>
                  <a:pt x="285939" y="80175"/>
                </a:lnTo>
                <a:lnTo>
                  <a:pt x="282404" y="73687"/>
                </a:lnTo>
                <a:lnTo>
                  <a:pt x="249385" y="34761"/>
                </a:lnTo>
                <a:lnTo>
                  <a:pt x="224621" y="18857"/>
                </a:lnTo>
                <a:lnTo>
                  <a:pt x="218158" y="15323"/>
                </a:lnTo>
                <a:lnTo>
                  <a:pt x="182766" y="3534"/>
                </a:lnTo>
                <a:lnTo>
                  <a:pt x="175698" y="1767"/>
                </a:lnTo>
                <a:lnTo>
                  <a:pt x="168024" y="1161"/>
                </a:lnTo>
                <a:lnTo>
                  <a:pt x="160374" y="580"/>
                </a:lnTo>
                <a:lnTo>
                  <a:pt x="152120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4855" y="938349"/>
            <a:ext cx="234038" cy="234062"/>
          </a:xfrm>
          <a:custGeom>
            <a:avLst/>
            <a:gdLst/>
            <a:ahLst/>
            <a:cxnLst/>
            <a:rect l="l" t="t" r="r" b="b"/>
            <a:pathLst>
              <a:path w="234038" h="234062">
                <a:moveTo>
                  <a:pt x="116728" y="0"/>
                </a:moveTo>
                <a:lnTo>
                  <a:pt x="104939" y="580"/>
                </a:lnTo>
                <a:lnTo>
                  <a:pt x="93150" y="2348"/>
                </a:lnTo>
                <a:lnTo>
                  <a:pt x="51876" y="20043"/>
                </a:lnTo>
                <a:lnTo>
                  <a:pt x="20043" y="51876"/>
                </a:lnTo>
                <a:lnTo>
                  <a:pt x="2348" y="93731"/>
                </a:lnTo>
                <a:lnTo>
                  <a:pt x="0" y="117309"/>
                </a:lnTo>
                <a:lnTo>
                  <a:pt x="9416" y="162723"/>
                </a:lnTo>
                <a:lnTo>
                  <a:pt x="34181" y="199857"/>
                </a:lnTo>
                <a:lnTo>
                  <a:pt x="71315" y="224621"/>
                </a:lnTo>
                <a:lnTo>
                  <a:pt x="116728" y="234062"/>
                </a:lnTo>
                <a:lnTo>
                  <a:pt x="162117" y="224621"/>
                </a:lnTo>
                <a:lnTo>
                  <a:pt x="199252" y="199857"/>
                </a:lnTo>
                <a:lnTo>
                  <a:pt x="224621" y="162723"/>
                </a:lnTo>
                <a:lnTo>
                  <a:pt x="234038" y="117309"/>
                </a:lnTo>
                <a:lnTo>
                  <a:pt x="224621" y="71920"/>
                </a:lnTo>
                <a:lnTo>
                  <a:pt x="199252" y="34786"/>
                </a:lnTo>
                <a:lnTo>
                  <a:pt x="162117" y="9440"/>
                </a:lnTo>
                <a:lnTo>
                  <a:pt x="11672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617" y="973717"/>
            <a:ext cx="81967" cy="81942"/>
          </a:xfrm>
          <a:custGeom>
            <a:avLst/>
            <a:gdLst/>
            <a:ahLst/>
            <a:cxnLst/>
            <a:rect l="l" t="t" r="r" b="b"/>
            <a:pathLst>
              <a:path w="81967" h="81942">
                <a:moveTo>
                  <a:pt x="0" y="81942"/>
                </a:moveTo>
                <a:lnTo>
                  <a:pt x="605" y="73107"/>
                </a:lnTo>
                <a:lnTo>
                  <a:pt x="1791" y="65457"/>
                </a:lnTo>
                <a:lnTo>
                  <a:pt x="18881" y="29484"/>
                </a:lnTo>
                <a:lnTo>
                  <a:pt x="50133" y="5906"/>
                </a:lnTo>
                <a:lnTo>
                  <a:pt x="73712" y="0"/>
                </a:lnTo>
                <a:lnTo>
                  <a:pt x="81967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5314" y="1157669"/>
            <a:ext cx="149167" cy="148561"/>
          </a:xfrm>
          <a:custGeom>
            <a:avLst/>
            <a:gdLst/>
            <a:ahLst/>
            <a:cxnLst/>
            <a:rect l="l" t="t" r="r" b="b"/>
            <a:pathLst>
              <a:path w="149167" h="148561">
                <a:moveTo>
                  <a:pt x="0" y="24764"/>
                </a:moveTo>
                <a:lnTo>
                  <a:pt x="120287" y="145027"/>
                </a:lnTo>
                <a:lnTo>
                  <a:pt x="122054" y="146213"/>
                </a:lnTo>
                <a:lnTo>
                  <a:pt x="123821" y="147399"/>
                </a:lnTo>
                <a:lnTo>
                  <a:pt x="126169" y="147980"/>
                </a:lnTo>
                <a:lnTo>
                  <a:pt x="128542" y="148561"/>
                </a:lnTo>
                <a:lnTo>
                  <a:pt x="130890" y="147980"/>
                </a:lnTo>
                <a:lnTo>
                  <a:pt x="132657" y="147399"/>
                </a:lnTo>
                <a:lnTo>
                  <a:pt x="135005" y="146213"/>
                </a:lnTo>
                <a:lnTo>
                  <a:pt x="136796" y="145027"/>
                </a:lnTo>
                <a:lnTo>
                  <a:pt x="145632" y="136191"/>
                </a:lnTo>
                <a:lnTo>
                  <a:pt x="147399" y="134424"/>
                </a:lnTo>
                <a:lnTo>
                  <a:pt x="148586" y="132052"/>
                </a:lnTo>
                <a:lnTo>
                  <a:pt x="149167" y="129703"/>
                </a:lnTo>
                <a:lnTo>
                  <a:pt x="149167" y="127936"/>
                </a:lnTo>
                <a:lnTo>
                  <a:pt x="149167" y="125564"/>
                </a:lnTo>
                <a:lnTo>
                  <a:pt x="148586" y="123216"/>
                </a:lnTo>
                <a:lnTo>
                  <a:pt x="147399" y="121449"/>
                </a:lnTo>
                <a:lnTo>
                  <a:pt x="145632" y="119100"/>
                </a:lnTo>
                <a:lnTo>
                  <a:pt x="25950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0532" y="5023947"/>
            <a:ext cx="68570" cy="119551"/>
          </a:xfrm>
          <a:custGeom>
            <a:avLst/>
            <a:gdLst/>
            <a:ahLst/>
            <a:cxnLst/>
            <a:rect l="l" t="t" r="r" b="b"/>
            <a:pathLst>
              <a:path w="68570" h="119551">
                <a:moveTo>
                  <a:pt x="0" y="0"/>
                </a:moveTo>
                <a:lnTo>
                  <a:pt x="68570" y="119551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0532" y="4576648"/>
            <a:ext cx="1032900" cy="566851"/>
          </a:xfrm>
          <a:custGeom>
            <a:avLst/>
            <a:gdLst/>
            <a:ahLst/>
            <a:cxnLst/>
            <a:rect l="l" t="t" r="r" b="b"/>
            <a:pathLst>
              <a:path w="1032900" h="566851">
                <a:moveTo>
                  <a:pt x="964329" y="566851"/>
                </a:moveTo>
                <a:lnTo>
                  <a:pt x="1032900" y="447300"/>
                </a:lnTo>
                <a:lnTo>
                  <a:pt x="776346" y="0"/>
                </a:lnTo>
                <a:lnTo>
                  <a:pt x="256553" y="0"/>
                </a:lnTo>
                <a:lnTo>
                  <a:pt x="0" y="44730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3679" y="4056449"/>
            <a:ext cx="540000" cy="467400"/>
          </a:xfrm>
          <a:custGeom>
            <a:avLst/>
            <a:gdLst/>
            <a:ahLst/>
            <a:cxnLst/>
            <a:rect l="l" t="t" r="r" b="b"/>
            <a:pathLst>
              <a:path w="540000" h="467400">
                <a:moveTo>
                  <a:pt x="405959" y="0"/>
                </a:moveTo>
                <a:lnTo>
                  <a:pt x="134040" y="0"/>
                </a:lnTo>
                <a:lnTo>
                  <a:pt x="0" y="233700"/>
                </a:lnTo>
                <a:lnTo>
                  <a:pt x="134040" y="467400"/>
                </a:lnTo>
                <a:lnTo>
                  <a:pt x="405959" y="467400"/>
                </a:lnTo>
                <a:lnTo>
                  <a:pt x="540000" y="233700"/>
                </a:lnTo>
                <a:lnTo>
                  <a:pt x="405959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708" y="3629686"/>
            <a:ext cx="1032899" cy="894032"/>
          </a:xfrm>
          <a:custGeom>
            <a:avLst/>
            <a:gdLst/>
            <a:ahLst/>
            <a:cxnLst/>
            <a:rect l="l" t="t" r="r" b="b"/>
            <a:pathLst>
              <a:path w="1032899" h="894032">
                <a:moveTo>
                  <a:pt x="776509" y="0"/>
                </a:moveTo>
                <a:lnTo>
                  <a:pt x="256391" y="0"/>
                </a:lnTo>
                <a:lnTo>
                  <a:pt x="0" y="447015"/>
                </a:lnTo>
                <a:lnTo>
                  <a:pt x="256391" y="894032"/>
                </a:lnTo>
                <a:lnTo>
                  <a:pt x="776509" y="894032"/>
                </a:lnTo>
                <a:lnTo>
                  <a:pt x="1032899" y="447015"/>
                </a:lnTo>
                <a:lnTo>
                  <a:pt x="776509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0384" y="4576661"/>
            <a:ext cx="452100" cy="391200"/>
          </a:xfrm>
          <a:custGeom>
            <a:avLst/>
            <a:gdLst/>
            <a:ahLst/>
            <a:cxnLst/>
            <a:rect l="l" t="t" r="r" b="b"/>
            <a:pathLst>
              <a:path w="452100" h="391200">
                <a:moveTo>
                  <a:pt x="0" y="195600"/>
                </a:moveTo>
                <a:lnTo>
                  <a:pt x="112188" y="391200"/>
                </a:lnTo>
                <a:lnTo>
                  <a:pt x="339911" y="391200"/>
                </a:lnTo>
                <a:lnTo>
                  <a:pt x="452100" y="195600"/>
                </a:lnTo>
                <a:lnTo>
                  <a:pt x="339911" y="0"/>
                </a:lnTo>
                <a:lnTo>
                  <a:pt x="112188" y="0"/>
                </a:lnTo>
                <a:lnTo>
                  <a:pt x="0" y="195600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723" y="4867760"/>
            <a:ext cx="312465" cy="275739"/>
          </a:xfrm>
          <a:custGeom>
            <a:avLst/>
            <a:gdLst/>
            <a:ahLst/>
            <a:cxnLst/>
            <a:rect l="l" t="t" r="r" b="b"/>
            <a:pathLst>
              <a:path w="312465" h="275739">
                <a:moveTo>
                  <a:pt x="66893" y="33676"/>
                </a:moveTo>
                <a:lnTo>
                  <a:pt x="64192" y="33676"/>
                </a:lnTo>
                <a:lnTo>
                  <a:pt x="61048" y="34117"/>
                </a:lnTo>
                <a:lnTo>
                  <a:pt x="33676" y="64210"/>
                </a:lnTo>
                <a:lnTo>
                  <a:pt x="33676" y="66893"/>
                </a:lnTo>
                <a:lnTo>
                  <a:pt x="35459" y="72280"/>
                </a:lnTo>
                <a:lnTo>
                  <a:pt x="37261" y="74982"/>
                </a:lnTo>
                <a:lnTo>
                  <a:pt x="57023" y="100129"/>
                </a:lnTo>
                <a:lnTo>
                  <a:pt x="53879" y="106397"/>
                </a:lnTo>
                <a:lnTo>
                  <a:pt x="51177" y="112684"/>
                </a:lnTo>
                <a:lnTo>
                  <a:pt x="48493" y="119431"/>
                </a:lnTo>
                <a:lnTo>
                  <a:pt x="46691" y="125717"/>
                </a:lnTo>
                <a:lnTo>
                  <a:pt x="14357" y="129302"/>
                </a:lnTo>
                <a:lnTo>
                  <a:pt x="0" y="145460"/>
                </a:lnTo>
                <a:lnTo>
                  <a:pt x="0" y="167023"/>
                </a:lnTo>
                <a:lnTo>
                  <a:pt x="46691" y="186766"/>
                </a:lnTo>
                <a:lnTo>
                  <a:pt x="48493" y="193052"/>
                </a:lnTo>
                <a:lnTo>
                  <a:pt x="51177" y="199780"/>
                </a:lnTo>
                <a:lnTo>
                  <a:pt x="53879" y="206067"/>
                </a:lnTo>
                <a:lnTo>
                  <a:pt x="57023" y="212354"/>
                </a:lnTo>
                <a:lnTo>
                  <a:pt x="37261" y="237501"/>
                </a:lnTo>
                <a:lnTo>
                  <a:pt x="35459" y="240204"/>
                </a:lnTo>
                <a:lnTo>
                  <a:pt x="33676" y="245590"/>
                </a:lnTo>
                <a:lnTo>
                  <a:pt x="33676" y="248273"/>
                </a:lnTo>
                <a:lnTo>
                  <a:pt x="55202" y="275739"/>
                </a:lnTo>
                <a:lnTo>
                  <a:pt x="74964" y="275663"/>
                </a:lnTo>
                <a:lnTo>
                  <a:pt x="100111" y="255461"/>
                </a:lnTo>
                <a:lnTo>
                  <a:pt x="276776" y="255461"/>
                </a:lnTo>
                <a:lnTo>
                  <a:pt x="277448" y="254119"/>
                </a:lnTo>
                <a:lnTo>
                  <a:pt x="278348" y="251417"/>
                </a:lnTo>
                <a:lnTo>
                  <a:pt x="278808" y="248273"/>
                </a:lnTo>
                <a:lnTo>
                  <a:pt x="278808" y="245590"/>
                </a:lnTo>
                <a:lnTo>
                  <a:pt x="277006" y="240204"/>
                </a:lnTo>
                <a:lnTo>
                  <a:pt x="275664" y="237501"/>
                </a:lnTo>
                <a:lnTo>
                  <a:pt x="255461" y="212354"/>
                </a:lnTo>
                <a:lnTo>
                  <a:pt x="258139" y="206968"/>
                </a:lnTo>
                <a:lnTo>
                  <a:pt x="151288" y="206968"/>
                </a:lnTo>
                <a:lnTo>
                  <a:pt x="146361" y="206067"/>
                </a:lnTo>
                <a:lnTo>
                  <a:pt x="141876" y="204725"/>
                </a:lnTo>
                <a:lnTo>
                  <a:pt x="136931" y="203383"/>
                </a:lnTo>
                <a:lnTo>
                  <a:pt x="109100" y="175552"/>
                </a:lnTo>
                <a:lnTo>
                  <a:pt x="107740" y="170607"/>
                </a:lnTo>
                <a:lnTo>
                  <a:pt x="106398" y="166122"/>
                </a:lnTo>
                <a:lnTo>
                  <a:pt x="105497" y="161177"/>
                </a:lnTo>
                <a:lnTo>
                  <a:pt x="105497" y="151306"/>
                </a:lnTo>
                <a:lnTo>
                  <a:pt x="106398" y="146361"/>
                </a:lnTo>
                <a:lnTo>
                  <a:pt x="107740" y="141876"/>
                </a:lnTo>
                <a:lnTo>
                  <a:pt x="109100" y="136931"/>
                </a:lnTo>
                <a:lnTo>
                  <a:pt x="136931" y="109100"/>
                </a:lnTo>
                <a:lnTo>
                  <a:pt x="141876" y="107758"/>
                </a:lnTo>
                <a:lnTo>
                  <a:pt x="146361" y="106397"/>
                </a:lnTo>
                <a:lnTo>
                  <a:pt x="151288" y="105515"/>
                </a:lnTo>
                <a:lnTo>
                  <a:pt x="258147" y="105515"/>
                </a:lnTo>
                <a:lnTo>
                  <a:pt x="255461" y="100129"/>
                </a:lnTo>
                <a:lnTo>
                  <a:pt x="275664" y="74982"/>
                </a:lnTo>
                <a:lnTo>
                  <a:pt x="277006" y="72280"/>
                </a:lnTo>
                <a:lnTo>
                  <a:pt x="278808" y="66893"/>
                </a:lnTo>
                <a:lnTo>
                  <a:pt x="278808" y="64210"/>
                </a:lnTo>
                <a:lnTo>
                  <a:pt x="278348" y="61066"/>
                </a:lnTo>
                <a:lnTo>
                  <a:pt x="277448" y="58364"/>
                </a:lnTo>
                <a:lnTo>
                  <a:pt x="276776" y="57022"/>
                </a:lnTo>
                <a:lnTo>
                  <a:pt x="100111" y="57022"/>
                </a:lnTo>
                <a:lnTo>
                  <a:pt x="74964" y="37261"/>
                </a:lnTo>
                <a:lnTo>
                  <a:pt x="72280" y="35478"/>
                </a:lnTo>
                <a:lnTo>
                  <a:pt x="66893" y="33676"/>
                </a:lnTo>
                <a:close/>
              </a:path>
              <a:path w="312465" h="275739">
                <a:moveTo>
                  <a:pt x="212355" y="255461"/>
                </a:moveTo>
                <a:lnTo>
                  <a:pt x="100111" y="255461"/>
                </a:lnTo>
                <a:lnTo>
                  <a:pt x="106398" y="258604"/>
                </a:lnTo>
                <a:lnTo>
                  <a:pt x="112684" y="261288"/>
                </a:lnTo>
                <a:lnTo>
                  <a:pt x="119413" y="263991"/>
                </a:lnTo>
                <a:lnTo>
                  <a:pt x="125699" y="265792"/>
                </a:lnTo>
                <a:lnTo>
                  <a:pt x="126808" y="275739"/>
                </a:lnTo>
                <a:lnTo>
                  <a:pt x="185657" y="275739"/>
                </a:lnTo>
                <a:lnTo>
                  <a:pt x="186766" y="265792"/>
                </a:lnTo>
                <a:lnTo>
                  <a:pt x="193053" y="263991"/>
                </a:lnTo>
                <a:lnTo>
                  <a:pt x="199781" y="261288"/>
                </a:lnTo>
                <a:lnTo>
                  <a:pt x="206067" y="258604"/>
                </a:lnTo>
                <a:lnTo>
                  <a:pt x="212355" y="255461"/>
                </a:lnTo>
                <a:close/>
              </a:path>
              <a:path w="312465" h="275739">
                <a:moveTo>
                  <a:pt x="276776" y="255461"/>
                </a:moveTo>
                <a:lnTo>
                  <a:pt x="212355" y="255461"/>
                </a:lnTo>
                <a:lnTo>
                  <a:pt x="237502" y="275663"/>
                </a:lnTo>
                <a:lnTo>
                  <a:pt x="257264" y="275739"/>
                </a:lnTo>
                <a:lnTo>
                  <a:pt x="259046" y="274321"/>
                </a:lnTo>
                <a:lnTo>
                  <a:pt x="274304" y="259046"/>
                </a:lnTo>
                <a:lnTo>
                  <a:pt x="276105" y="256803"/>
                </a:lnTo>
                <a:lnTo>
                  <a:pt x="276776" y="255461"/>
                </a:lnTo>
                <a:close/>
              </a:path>
              <a:path w="312465" h="275739">
                <a:moveTo>
                  <a:pt x="258147" y="105515"/>
                </a:moveTo>
                <a:lnTo>
                  <a:pt x="161178" y="105515"/>
                </a:lnTo>
                <a:lnTo>
                  <a:pt x="166104" y="106397"/>
                </a:lnTo>
                <a:lnTo>
                  <a:pt x="170607" y="107758"/>
                </a:lnTo>
                <a:lnTo>
                  <a:pt x="201123" y="132445"/>
                </a:lnTo>
                <a:lnTo>
                  <a:pt x="204726" y="141876"/>
                </a:lnTo>
                <a:lnTo>
                  <a:pt x="206067" y="146361"/>
                </a:lnTo>
                <a:lnTo>
                  <a:pt x="206969" y="151306"/>
                </a:lnTo>
                <a:lnTo>
                  <a:pt x="206969" y="161177"/>
                </a:lnTo>
                <a:lnTo>
                  <a:pt x="206067" y="166122"/>
                </a:lnTo>
                <a:lnTo>
                  <a:pt x="204726" y="170607"/>
                </a:lnTo>
                <a:lnTo>
                  <a:pt x="203366" y="175552"/>
                </a:lnTo>
                <a:lnTo>
                  <a:pt x="175534" y="203383"/>
                </a:lnTo>
                <a:lnTo>
                  <a:pt x="170607" y="204725"/>
                </a:lnTo>
                <a:lnTo>
                  <a:pt x="166104" y="206067"/>
                </a:lnTo>
                <a:lnTo>
                  <a:pt x="161178" y="206968"/>
                </a:lnTo>
                <a:lnTo>
                  <a:pt x="258139" y="206968"/>
                </a:lnTo>
                <a:lnTo>
                  <a:pt x="258587" y="206067"/>
                </a:lnTo>
                <a:lnTo>
                  <a:pt x="261289" y="199780"/>
                </a:lnTo>
                <a:lnTo>
                  <a:pt x="263991" y="193052"/>
                </a:lnTo>
                <a:lnTo>
                  <a:pt x="265774" y="186766"/>
                </a:lnTo>
                <a:lnTo>
                  <a:pt x="298109" y="183181"/>
                </a:lnTo>
                <a:lnTo>
                  <a:pt x="312465" y="167023"/>
                </a:lnTo>
                <a:lnTo>
                  <a:pt x="312465" y="145460"/>
                </a:lnTo>
                <a:lnTo>
                  <a:pt x="265774" y="125717"/>
                </a:lnTo>
                <a:lnTo>
                  <a:pt x="263991" y="119431"/>
                </a:lnTo>
                <a:lnTo>
                  <a:pt x="261289" y="112684"/>
                </a:lnTo>
                <a:lnTo>
                  <a:pt x="258587" y="106397"/>
                </a:lnTo>
                <a:lnTo>
                  <a:pt x="258147" y="105515"/>
                </a:lnTo>
                <a:close/>
              </a:path>
              <a:path w="312465" h="275739">
                <a:moveTo>
                  <a:pt x="167005" y="0"/>
                </a:moveTo>
                <a:lnTo>
                  <a:pt x="145460" y="0"/>
                </a:lnTo>
                <a:lnTo>
                  <a:pt x="142317" y="459"/>
                </a:lnTo>
                <a:lnTo>
                  <a:pt x="125699" y="46691"/>
                </a:lnTo>
                <a:lnTo>
                  <a:pt x="119413" y="48493"/>
                </a:lnTo>
                <a:lnTo>
                  <a:pt x="112684" y="51176"/>
                </a:lnTo>
                <a:lnTo>
                  <a:pt x="106398" y="53879"/>
                </a:lnTo>
                <a:lnTo>
                  <a:pt x="100111" y="57022"/>
                </a:lnTo>
                <a:lnTo>
                  <a:pt x="212355" y="57022"/>
                </a:lnTo>
                <a:lnTo>
                  <a:pt x="206067" y="53879"/>
                </a:lnTo>
                <a:lnTo>
                  <a:pt x="199781" y="51176"/>
                </a:lnTo>
                <a:lnTo>
                  <a:pt x="193053" y="48493"/>
                </a:lnTo>
                <a:lnTo>
                  <a:pt x="186766" y="46691"/>
                </a:lnTo>
                <a:lnTo>
                  <a:pt x="183163" y="14375"/>
                </a:lnTo>
                <a:lnTo>
                  <a:pt x="170148" y="459"/>
                </a:lnTo>
                <a:lnTo>
                  <a:pt x="167005" y="0"/>
                </a:lnTo>
                <a:close/>
              </a:path>
              <a:path w="312465" h="275739">
                <a:moveTo>
                  <a:pt x="248274" y="33676"/>
                </a:moveTo>
                <a:lnTo>
                  <a:pt x="245572" y="33676"/>
                </a:lnTo>
                <a:lnTo>
                  <a:pt x="240186" y="35478"/>
                </a:lnTo>
                <a:lnTo>
                  <a:pt x="237502" y="37261"/>
                </a:lnTo>
                <a:lnTo>
                  <a:pt x="212355" y="57022"/>
                </a:lnTo>
                <a:lnTo>
                  <a:pt x="276776" y="57022"/>
                </a:lnTo>
                <a:lnTo>
                  <a:pt x="248274" y="33676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7125" y="4056439"/>
            <a:ext cx="171404" cy="189585"/>
          </a:xfrm>
          <a:custGeom>
            <a:avLst/>
            <a:gdLst/>
            <a:ahLst/>
            <a:cxnLst/>
            <a:rect l="l" t="t" r="r" b="b"/>
            <a:pathLst>
              <a:path w="171404" h="189585">
                <a:moveTo>
                  <a:pt x="123369" y="0"/>
                </a:moveTo>
                <a:lnTo>
                  <a:pt x="87005" y="17544"/>
                </a:lnTo>
                <a:lnTo>
                  <a:pt x="77275" y="38305"/>
                </a:lnTo>
                <a:lnTo>
                  <a:pt x="76610" y="42850"/>
                </a:lnTo>
                <a:lnTo>
                  <a:pt x="75972" y="48060"/>
                </a:lnTo>
                <a:lnTo>
                  <a:pt x="76610" y="55185"/>
                </a:lnTo>
                <a:lnTo>
                  <a:pt x="78577" y="62335"/>
                </a:lnTo>
                <a:lnTo>
                  <a:pt x="81156" y="68821"/>
                </a:lnTo>
                <a:lnTo>
                  <a:pt x="84399" y="74670"/>
                </a:lnTo>
                <a:lnTo>
                  <a:pt x="0" y="174008"/>
                </a:lnTo>
                <a:lnTo>
                  <a:pt x="9756" y="181132"/>
                </a:lnTo>
                <a:lnTo>
                  <a:pt x="18846" y="189585"/>
                </a:lnTo>
                <a:lnTo>
                  <a:pt x="103247" y="90885"/>
                </a:lnTo>
                <a:lnTo>
                  <a:pt x="143528" y="90885"/>
                </a:lnTo>
                <a:lnTo>
                  <a:pt x="146098" y="89609"/>
                </a:lnTo>
                <a:lnTo>
                  <a:pt x="170101" y="57125"/>
                </a:lnTo>
                <a:lnTo>
                  <a:pt x="171404" y="48060"/>
                </a:lnTo>
                <a:lnTo>
                  <a:pt x="170766" y="42850"/>
                </a:lnTo>
                <a:lnTo>
                  <a:pt x="149978" y="8453"/>
                </a:lnTo>
                <a:lnTo>
                  <a:pt x="146098" y="5848"/>
                </a:lnTo>
                <a:lnTo>
                  <a:pt x="142190" y="3907"/>
                </a:lnTo>
                <a:lnTo>
                  <a:pt x="133098" y="1302"/>
                </a:lnTo>
                <a:lnTo>
                  <a:pt x="128553" y="664"/>
                </a:lnTo>
                <a:lnTo>
                  <a:pt x="123369" y="0"/>
                </a:lnTo>
                <a:close/>
              </a:path>
              <a:path w="171404" h="189585">
                <a:moveTo>
                  <a:pt x="143528" y="90885"/>
                </a:moveTo>
                <a:lnTo>
                  <a:pt x="103247" y="90885"/>
                </a:lnTo>
                <a:lnTo>
                  <a:pt x="107792" y="92852"/>
                </a:lnTo>
                <a:lnTo>
                  <a:pt x="112975" y="94155"/>
                </a:lnTo>
                <a:lnTo>
                  <a:pt x="123369" y="95430"/>
                </a:lnTo>
                <a:lnTo>
                  <a:pt x="128553" y="94792"/>
                </a:lnTo>
                <a:lnTo>
                  <a:pt x="137643" y="93490"/>
                </a:lnTo>
                <a:lnTo>
                  <a:pt x="142190" y="91549"/>
                </a:lnTo>
                <a:lnTo>
                  <a:pt x="143528" y="90885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40" y="4084351"/>
            <a:ext cx="136340" cy="157767"/>
          </a:xfrm>
          <a:custGeom>
            <a:avLst/>
            <a:gdLst/>
            <a:ahLst/>
            <a:cxnLst/>
            <a:rect l="l" t="t" r="r" b="b"/>
            <a:pathLst>
              <a:path w="136340" h="157767">
                <a:moveTo>
                  <a:pt x="97006" y="91550"/>
                </a:moveTo>
                <a:lnTo>
                  <a:pt x="65577" y="91550"/>
                </a:lnTo>
                <a:lnTo>
                  <a:pt x="116856" y="157767"/>
                </a:lnTo>
                <a:lnTo>
                  <a:pt x="125947" y="149978"/>
                </a:lnTo>
                <a:lnTo>
                  <a:pt x="136340" y="142854"/>
                </a:lnTo>
                <a:lnTo>
                  <a:pt x="97006" y="91550"/>
                </a:lnTo>
                <a:close/>
              </a:path>
              <a:path w="136340" h="157767">
                <a:moveTo>
                  <a:pt x="51302" y="0"/>
                </a:moveTo>
                <a:lnTo>
                  <a:pt x="41548" y="0"/>
                </a:lnTo>
                <a:lnTo>
                  <a:pt x="37002" y="664"/>
                </a:lnTo>
                <a:lnTo>
                  <a:pt x="32456" y="1967"/>
                </a:lnTo>
                <a:lnTo>
                  <a:pt x="28575" y="3907"/>
                </a:lnTo>
                <a:lnTo>
                  <a:pt x="24029" y="5848"/>
                </a:lnTo>
                <a:lnTo>
                  <a:pt x="664" y="38970"/>
                </a:lnTo>
                <a:lnTo>
                  <a:pt x="0" y="43515"/>
                </a:lnTo>
                <a:lnTo>
                  <a:pt x="0" y="53244"/>
                </a:lnTo>
                <a:lnTo>
                  <a:pt x="664" y="57790"/>
                </a:lnTo>
                <a:lnTo>
                  <a:pt x="1965" y="62336"/>
                </a:lnTo>
                <a:lnTo>
                  <a:pt x="3906" y="66243"/>
                </a:lnTo>
                <a:lnTo>
                  <a:pt x="5847" y="70789"/>
                </a:lnTo>
                <a:lnTo>
                  <a:pt x="8453" y="74032"/>
                </a:lnTo>
                <a:lnTo>
                  <a:pt x="11031" y="77913"/>
                </a:lnTo>
                <a:lnTo>
                  <a:pt x="17543" y="84399"/>
                </a:lnTo>
                <a:lnTo>
                  <a:pt x="45455" y="94793"/>
                </a:lnTo>
                <a:lnTo>
                  <a:pt x="52605" y="94793"/>
                </a:lnTo>
                <a:lnTo>
                  <a:pt x="59091" y="93490"/>
                </a:lnTo>
                <a:lnTo>
                  <a:pt x="65577" y="91550"/>
                </a:lnTo>
                <a:lnTo>
                  <a:pt x="97006" y="91550"/>
                </a:lnTo>
                <a:lnTo>
                  <a:pt x="85063" y="75972"/>
                </a:lnTo>
                <a:lnTo>
                  <a:pt x="88306" y="71427"/>
                </a:lnTo>
                <a:lnTo>
                  <a:pt x="90885" y="66881"/>
                </a:lnTo>
                <a:lnTo>
                  <a:pt x="92852" y="61698"/>
                </a:lnTo>
                <a:lnTo>
                  <a:pt x="94153" y="55849"/>
                </a:lnTo>
                <a:lnTo>
                  <a:pt x="94792" y="51304"/>
                </a:lnTo>
                <a:lnTo>
                  <a:pt x="94792" y="41575"/>
                </a:lnTo>
                <a:lnTo>
                  <a:pt x="73366" y="7815"/>
                </a:lnTo>
                <a:lnTo>
                  <a:pt x="69485" y="5210"/>
                </a:lnTo>
                <a:lnTo>
                  <a:pt x="64940" y="3269"/>
                </a:lnTo>
                <a:lnTo>
                  <a:pt x="55849" y="664"/>
                </a:lnTo>
                <a:lnTo>
                  <a:pt x="5130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2008" y="4356396"/>
            <a:ext cx="191527" cy="116191"/>
          </a:xfrm>
          <a:custGeom>
            <a:avLst/>
            <a:gdLst/>
            <a:ahLst/>
            <a:cxnLst/>
            <a:rect l="l" t="t" r="r" b="b"/>
            <a:pathLst>
              <a:path w="191527" h="116191">
                <a:moveTo>
                  <a:pt x="49336" y="20760"/>
                </a:moveTo>
                <a:lnTo>
                  <a:pt x="44791" y="21425"/>
                </a:lnTo>
                <a:lnTo>
                  <a:pt x="40246" y="21425"/>
                </a:lnTo>
                <a:lnTo>
                  <a:pt x="31154" y="24003"/>
                </a:lnTo>
                <a:lnTo>
                  <a:pt x="27273" y="25970"/>
                </a:lnTo>
                <a:lnTo>
                  <a:pt x="23365" y="27911"/>
                </a:lnTo>
                <a:lnTo>
                  <a:pt x="19484" y="30516"/>
                </a:lnTo>
                <a:lnTo>
                  <a:pt x="664" y="62309"/>
                </a:lnTo>
                <a:lnTo>
                  <a:pt x="0" y="66854"/>
                </a:lnTo>
                <a:lnTo>
                  <a:pt x="0" y="71400"/>
                </a:lnTo>
                <a:lnTo>
                  <a:pt x="664" y="75946"/>
                </a:lnTo>
                <a:lnTo>
                  <a:pt x="3242" y="85037"/>
                </a:lnTo>
                <a:lnTo>
                  <a:pt x="5182" y="88944"/>
                </a:lnTo>
                <a:lnTo>
                  <a:pt x="7150" y="93490"/>
                </a:lnTo>
                <a:lnTo>
                  <a:pt x="9729" y="96733"/>
                </a:lnTo>
                <a:lnTo>
                  <a:pt x="12334" y="100614"/>
                </a:lnTo>
                <a:lnTo>
                  <a:pt x="16242" y="103857"/>
                </a:lnTo>
                <a:lnTo>
                  <a:pt x="46093" y="116191"/>
                </a:lnTo>
                <a:lnTo>
                  <a:pt x="50639" y="116191"/>
                </a:lnTo>
                <a:lnTo>
                  <a:pt x="86339" y="96733"/>
                </a:lnTo>
                <a:lnTo>
                  <a:pt x="95431" y="70097"/>
                </a:lnTo>
                <a:lnTo>
                  <a:pt x="94792" y="62309"/>
                </a:lnTo>
                <a:lnTo>
                  <a:pt x="150273" y="39607"/>
                </a:lnTo>
                <a:lnTo>
                  <a:pt x="85702" y="39607"/>
                </a:lnTo>
                <a:lnTo>
                  <a:pt x="75972" y="29851"/>
                </a:lnTo>
                <a:lnTo>
                  <a:pt x="71427" y="27246"/>
                </a:lnTo>
                <a:lnTo>
                  <a:pt x="67519" y="25306"/>
                </a:lnTo>
                <a:lnTo>
                  <a:pt x="62974" y="23365"/>
                </a:lnTo>
                <a:lnTo>
                  <a:pt x="58427" y="22063"/>
                </a:lnTo>
                <a:lnTo>
                  <a:pt x="49336" y="20760"/>
                </a:lnTo>
                <a:close/>
              </a:path>
              <a:path w="191527" h="116191">
                <a:moveTo>
                  <a:pt x="181797" y="0"/>
                </a:moveTo>
                <a:lnTo>
                  <a:pt x="85702" y="39607"/>
                </a:lnTo>
                <a:lnTo>
                  <a:pt x="150273" y="39607"/>
                </a:lnTo>
                <a:lnTo>
                  <a:pt x="191527" y="22727"/>
                </a:lnTo>
                <a:lnTo>
                  <a:pt x="185679" y="11669"/>
                </a:lnTo>
                <a:lnTo>
                  <a:pt x="18179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386" y="4436888"/>
            <a:ext cx="94794" cy="170101"/>
          </a:xfrm>
          <a:custGeom>
            <a:avLst/>
            <a:gdLst/>
            <a:ahLst/>
            <a:cxnLst/>
            <a:rect l="l" t="t" r="r" b="b"/>
            <a:pathLst>
              <a:path w="94794" h="170101">
                <a:moveTo>
                  <a:pt x="39608" y="0"/>
                </a:moveTo>
                <a:lnTo>
                  <a:pt x="37002" y="75972"/>
                </a:lnTo>
                <a:lnTo>
                  <a:pt x="31819" y="77275"/>
                </a:lnTo>
                <a:lnTo>
                  <a:pt x="21426" y="82458"/>
                </a:lnTo>
                <a:lnTo>
                  <a:pt x="16879" y="85701"/>
                </a:lnTo>
                <a:lnTo>
                  <a:pt x="12973" y="88944"/>
                </a:lnTo>
                <a:lnTo>
                  <a:pt x="10393" y="92852"/>
                </a:lnTo>
                <a:lnTo>
                  <a:pt x="7124" y="96733"/>
                </a:lnTo>
                <a:lnTo>
                  <a:pt x="3243" y="104522"/>
                </a:lnTo>
                <a:lnTo>
                  <a:pt x="638" y="113613"/>
                </a:lnTo>
                <a:lnTo>
                  <a:pt x="89" y="117520"/>
                </a:lnTo>
                <a:lnTo>
                  <a:pt x="0" y="127250"/>
                </a:lnTo>
                <a:lnTo>
                  <a:pt x="638" y="131795"/>
                </a:lnTo>
                <a:lnTo>
                  <a:pt x="25307" y="164252"/>
                </a:lnTo>
                <a:lnTo>
                  <a:pt x="29852" y="166193"/>
                </a:lnTo>
                <a:lnTo>
                  <a:pt x="33760" y="168160"/>
                </a:lnTo>
                <a:lnTo>
                  <a:pt x="47396" y="170101"/>
                </a:lnTo>
                <a:lnTo>
                  <a:pt x="56488" y="168798"/>
                </a:lnTo>
                <a:lnTo>
                  <a:pt x="65578" y="166193"/>
                </a:lnTo>
                <a:lnTo>
                  <a:pt x="94128" y="131157"/>
                </a:lnTo>
                <a:lnTo>
                  <a:pt x="94794" y="117520"/>
                </a:lnTo>
                <a:lnTo>
                  <a:pt x="94128" y="112975"/>
                </a:lnTo>
                <a:lnTo>
                  <a:pt x="67519" y="79215"/>
                </a:lnTo>
                <a:lnTo>
                  <a:pt x="61671" y="77275"/>
                </a:lnTo>
                <a:lnTo>
                  <a:pt x="64255" y="1302"/>
                </a:lnTo>
                <a:lnTo>
                  <a:pt x="56488" y="1302"/>
                </a:lnTo>
                <a:lnTo>
                  <a:pt x="39608" y="0"/>
                </a:lnTo>
                <a:close/>
              </a:path>
              <a:path w="94794" h="170101">
                <a:moveTo>
                  <a:pt x="64277" y="664"/>
                </a:moveTo>
                <a:lnTo>
                  <a:pt x="56488" y="1302"/>
                </a:lnTo>
                <a:lnTo>
                  <a:pt x="64255" y="1302"/>
                </a:lnTo>
                <a:lnTo>
                  <a:pt x="64277" y="664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882" y="4306394"/>
            <a:ext cx="172041" cy="95431"/>
          </a:xfrm>
          <a:custGeom>
            <a:avLst/>
            <a:gdLst/>
            <a:ahLst/>
            <a:cxnLst/>
            <a:rect l="l" t="t" r="r" b="b"/>
            <a:pathLst>
              <a:path w="172041" h="95431">
                <a:moveTo>
                  <a:pt x="2606" y="20123"/>
                </a:moveTo>
                <a:lnTo>
                  <a:pt x="1940" y="32457"/>
                </a:lnTo>
                <a:lnTo>
                  <a:pt x="0" y="44153"/>
                </a:lnTo>
                <a:lnTo>
                  <a:pt x="77249" y="53882"/>
                </a:lnTo>
                <a:lnTo>
                  <a:pt x="77913" y="59093"/>
                </a:lnTo>
                <a:lnTo>
                  <a:pt x="79853" y="64276"/>
                </a:lnTo>
                <a:lnTo>
                  <a:pt x="81794" y="68184"/>
                </a:lnTo>
                <a:lnTo>
                  <a:pt x="83761" y="72729"/>
                </a:lnTo>
                <a:lnTo>
                  <a:pt x="122040" y="95431"/>
                </a:lnTo>
                <a:lnTo>
                  <a:pt x="126585" y="95431"/>
                </a:lnTo>
                <a:lnTo>
                  <a:pt x="135677" y="94128"/>
                </a:lnTo>
                <a:lnTo>
                  <a:pt x="140223" y="92188"/>
                </a:lnTo>
                <a:lnTo>
                  <a:pt x="144768" y="90885"/>
                </a:lnTo>
                <a:lnTo>
                  <a:pt x="149313" y="88307"/>
                </a:lnTo>
                <a:lnTo>
                  <a:pt x="153221" y="85702"/>
                </a:lnTo>
                <a:lnTo>
                  <a:pt x="162951" y="75973"/>
                </a:lnTo>
                <a:lnTo>
                  <a:pt x="164891" y="72065"/>
                </a:lnTo>
                <a:lnTo>
                  <a:pt x="167496" y="68184"/>
                </a:lnTo>
                <a:lnTo>
                  <a:pt x="170101" y="59093"/>
                </a:lnTo>
                <a:lnTo>
                  <a:pt x="171404" y="55185"/>
                </a:lnTo>
                <a:lnTo>
                  <a:pt x="172041" y="50001"/>
                </a:lnTo>
                <a:lnTo>
                  <a:pt x="172041" y="45456"/>
                </a:lnTo>
                <a:lnTo>
                  <a:pt x="171404" y="40910"/>
                </a:lnTo>
                <a:lnTo>
                  <a:pt x="170740" y="36365"/>
                </a:lnTo>
                <a:lnTo>
                  <a:pt x="167971" y="29878"/>
                </a:lnTo>
                <a:lnTo>
                  <a:pt x="80492" y="29878"/>
                </a:lnTo>
                <a:lnTo>
                  <a:pt x="2606" y="20123"/>
                </a:lnTo>
                <a:close/>
              </a:path>
              <a:path w="172041" h="95431">
                <a:moveTo>
                  <a:pt x="122040" y="0"/>
                </a:moveTo>
                <a:lnTo>
                  <a:pt x="87642" y="17544"/>
                </a:lnTo>
                <a:lnTo>
                  <a:pt x="80492" y="29878"/>
                </a:lnTo>
                <a:lnTo>
                  <a:pt x="167971" y="29878"/>
                </a:lnTo>
                <a:lnTo>
                  <a:pt x="164891" y="22728"/>
                </a:lnTo>
                <a:lnTo>
                  <a:pt x="162313" y="18820"/>
                </a:lnTo>
                <a:lnTo>
                  <a:pt x="152557" y="9091"/>
                </a:lnTo>
                <a:lnTo>
                  <a:pt x="148676" y="7150"/>
                </a:lnTo>
                <a:lnTo>
                  <a:pt x="144768" y="4545"/>
                </a:lnTo>
                <a:lnTo>
                  <a:pt x="131131" y="664"/>
                </a:lnTo>
                <a:lnTo>
                  <a:pt x="126585" y="664"/>
                </a:lnTo>
                <a:lnTo>
                  <a:pt x="122040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2232" y="4223298"/>
            <a:ext cx="201256" cy="201920"/>
          </a:xfrm>
          <a:custGeom>
            <a:avLst/>
            <a:gdLst/>
            <a:ahLst/>
            <a:cxnLst/>
            <a:rect l="l" t="t" r="r" b="b"/>
            <a:pathLst>
              <a:path w="201256" h="201920">
                <a:moveTo>
                  <a:pt x="100642" y="0"/>
                </a:moveTo>
                <a:lnTo>
                  <a:pt x="61672" y="7788"/>
                </a:lnTo>
                <a:lnTo>
                  <a:pt x="29852" y="29852"/>
                </a:lnTo>
                <a:lnTo>
                  <a:pt x="7788" y="61671"/>
                </a:lnTo>
                <a:lnTo>
                  <a:pt x="0" y="100641"/>
                </a:lnTo>
                <a:lnTo>
                  <a:pt x="638" y="111008"/>
                </a:lnTo>
                <a:lnTo>
                  <a:pt x="12335" y="148675"/>
                </a:lnTo>
                <a:lnTo>
                  <a:pt x="37003" y="178527"/>
                </a:lnTo>
                <a:lnTo>
                  <a:pt x="70763" y="197374"/>
                </a:lnTo>
                <a:lnTo>
                  <a:pt x="100642" y="201920"/>
                </a:lnTo>
                <a:lnTo>
                  <a:pt x="111009" y="201255"/>
                </a:lnTo>
                <a:lnTo>
                  <a:pt x="148676" y="189586"/>
                </a:lnTo>
                <a:lnTo>
                  <a:pt x="178528" y="164891"/>
                </a:lnTo>
                <a:lnTo>
                  <a:pt x="197375" y="131131"/>
                </a:lnTo>
                <a:lnTo>
                  <a:pt x="201256" y="111008"/>
                </a:lnTo>
                <a:lnTo>
                  <a:pt x="201256" y="90885"/>
                </a:lnTo>
                <a:lnTo>
                  <a:pt x="189586" y="52580"/>
                </a:lnTo>
                <a:lnTo>
                  <a:pt x="164891" y="23365"/>
                </a:lnTo>
                <a:lnTo>
                  <a:pt x="130493" y="4545"/>
                </a:lnTo>
                <a:lnTo>
                  <a:pt x="1006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230" y="3904790"/>
            <a:ext cx="377791" cy="343684"/>
          </a:xfrm>
          <a:custGeom>
            <a:avLst/>
            <a:gdLst/>
            <a:ahLst/>
            <a:cxnLst/>
            <a:rect l="l" t="t" r="r" b="b"/>
            <a:pathLst>
              <a:path w="377791" h="343684">
                <a:moveTo>
                  <a:pt x="198564" y="0"/>
                </a:moveTo>
                <a:lnTo>
                  <a:pt x="179227" y="0"/>
                </a:lnTo>
                <a:lnTo>
                  <a:pt x="169558" y="582"/>
                </a:lnTo>
                <a:lnTo>
                  <a:pt x="106959" y="15376"/>
                </a:lnTo>
                <a:lnTo>
                  <a:pt x="98991" y="19360"/>
                </a:lnTo>
                <a:lnTo>
                  <a:pt x="91023" y="22761"/>
                </a:lnTo>
                <a:lnTo>
                  <a:pt x="55191" y="46664"/>
                </a:lnTo>
                <a:lnTo>
                  <a:pt x="27305" y="76835"/>
                </a:lnTo>
                <a:lnTo>
                  <a:pt x="5684" y="120075"/>
                </a:lnTo>
                <a:lnTo>
                  <a:pt x="0" y="151923"/>
                </a:lnTo>
                <a:lnTo>
                  <a:pt x="0" y="169000"/>
                </a:lnTo>
                <a:lnTo>
                  <a:pt x="1118" y="178109"/>
                </a:lnTo>
                <a:lnTo>
                  <a:pt x="2259" y="186636"/>
                </a:lnTo>
                <a:lnTo>
                  <a:pt x="4542" y="194604"/>
                </a:lnTo>
                <a:lnTo>
                  <a:pt x="6826" y="203131"/>
                </a:lnTo>
                <a:lnTo>
                  <a:pt x="25604" y="241269"/>
                </a:lnTo>
                <a:lnTo>
                  <a:pt x="31288" y="248654"/>
                </a:lnTo>
                <a:lnTo>
                  <a:pt x="36413" y="255480"/>
                </a:lnTo>
                <a:lnTo>
                  <a:pt x="48924" y="268014"/>
                </a:lnTo>
                <a:lnTo>
                  <a:pt x="55750" y="274258"/>
                </a:lnTo>
                <a:lnTo>
                  <a:pt x="62576" y="279966"/>
                </a:lnTo>
                <a:lnTo>
                  <a:pt x="58033" y="288493"/>
                </a:lnTo>
                <a:lnTo>
                  <a:pt x="31847" y="323206"/>
                </a:lnTo>
                <a:lnTo>
                  <a:pt x="6243" y="339701"/>
                </a:lnTo>
                <a:lnTo>
                  <a:pt x="0" y="342543"/>
                </a:lnTo>
                <a:lnTo>
                  <a:pt x="2842" y="342543"/>
                </a:lnTo>
                <a:lnTo>
                  <a:pt x="11369" y="343684"/>
                </a:lnTo>
                <a:lnTo>
                  <a:pt x="31847" y="343684"/>
                </a:lnTo>
                <a:lnTo>
                  <a:pt x="77370" y="333434"/>
                </a:lnTo>
                <a:lnTo>
                  <a:pt x="116067" y="308412"/>
                </a:lnTo>
                <a:lnTo>
                  <a:pt x="262307" y="308412"/>
                </a:lnTo>
                <a:lnTo>
                  <a:pt x="302121" y="289052"/>
                </a:lnTo>
                <a:lnTo>
                  <a:pt x="322600" y="273699"/>
                </a:lnTo>
                <a:lnTo>
                  <a:pt x="328867" y="268573"/>
                </a:lnTo>
                <a:lnTo>
                  <a:pt x="334552" y="262306"/>
                </a:lnTo>
                <a:lnTo>
                  <a:pt x="340259" y="256622"/>
                </a:lnTo>
                <a:lnTo>
                  <a:pt x="345362" y="250378"/>
                </a:lnTo>
                <a:lnTo>
                  <a:pt x="366422" y="215665"/>
                </a:lnTo>
                <a:lnTo>
                  <a:pt x="376674" y="176967"/>
                </a:lnTo>
                <a:lnTo>
                  <a:pt x="377791" y="151923"/>
                </a:lnTo>
                <a:lnTo>
                  <a:pt x="376674" y="143955"/>
                </a:lnTo>
                <a:lnTo>
                  <a:pt x="366422" y="105281"/>
                </a:lnTo>
                <a:lnTo>
                  <a:pt x="340259" y="64301"/>
                </a:lnTo>
                <a:lnTo>
                  <a:pt x="308947" y="36414"/>
                </a:lnTo>
                <a:lnTo>
                  <a:pt x="278801" y="19360"/>
                </a:lnTo>
                <a:lnTo>
                  <a:pt x="270833" y="15376"/>
                </a:lnTo>
                <a:lnTo>
                  <a:pt x="245229" y="6826"/>
                </a:lnTo>
                <a:lnTo>
                  <a:pt x="236120" y="4566"/>
                </a:lnTo>
                <a:lnTo>
                  <a:pt x="227011" y="2865"/>
                </a:lnTo>
                <a:lnTo>
                  <a:pt x="208233" y="582"/>
                </a:lnTo>
                <a:lnTo>
                  <a:pt x="198564" y="0"/>
                </a:lnTo>
                <a:close/>
              </a:path>
              <a:path w="377791" h="343684">
                <a:moveTo>
                  <a:pt x="262307" y="308412"/>
                </a:moveTo>
                <a:lnTo>
                  <a:pt x="116067" y="308412"/>
                </a:lnTo>
                <a:lnTo>
                  <a:pt x="133145" y="314097"/>
                </a:lnTo>
                <a:lnTo>
                  <a:pt x="160450" y="319222"/>
                </a:lnTo>
                <a:lnTo>
                  <a:pt x="169558" y="320364"/>
                </a:lnTo>
                <a:lnTo>
                  <a:pt x="179227" y="320923"/>
                </a:lnTo>
                <a:lnTo>
                  <a:pt x="198564" y="320923"/>
                </a:lnTo>
                <a:lnTo>
                  <a:pt x="245229" y="313537"/>
                </a:lnTo>
                <a:lnTo>
                  <a:pt x="262307" y="308412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40718" y="2167127"/>
            <a:ext cx="6323965" cy="12725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dirty="0" smtClean="0" sz="4800" spc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800" spc="-25">
                <a:solidFill>
                  <a:srgbClr val="19BBD5"/>
                </a:solidFill>
                <a:latin typeface="Calibri"/>
                <a:cs typeface="Calibri"/>
              </a:rPr>
              <a:t>re</a:t>
            </a: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800" spc="5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8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800" spc="-3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800" spc="0">
                <a:solidFill>
                  <a:srgbClr val="19BBD5"/>
                </a:solidFill>
                <a:latin typeface="Calibri"/>
                <a:cs typeface="Calibri"/>
              </a:rPr>
              <a:t>s </a:t>
            </a:r>
            <a:r>
              <a:rPr dirty="0" smtClean="0" sz="4800" spc="-4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800" spc="-4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8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800" spc="-3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800" spc="-4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800" spc="-40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dirty="0" smtClean="0" sz="48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800" spc="-5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800" spc="-3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800" spc="0">
                <a:solidFill>
                  <a:srgbClr val="19BBD5"/>
                </a:solidFill>
                <a:latin typeface="Calibri"/>
                <a:cs typeface="Calibri"/>
              </a:rPr>
              <a:t>as</a:t>
            </a:r>
            <a:endParaRPr sz="48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/>
          </a:p>
          <a:p>
            <a:pPr marL="632460">
              <a:lnSpc>
                <a:spcPct val="100000"/>
              </a:lnSpc>
            </a:pP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n l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j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e 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800" spc="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3940" y="4473539"/>
            <a:ext cx="2705735" cy="4679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231775">
              <a:lnSpc>
                <a:spcPct val="107100"/>
              </a:lnSpc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©</a:t>
            </a:r>
            <a:r>
              <a:rPr dirty="0" smtClean="0" sz="1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06375">
              <a:lnSpc>
                <a:spcPct val="100000"/>
              </a:lnSpc>
            </a:pPr>
            <a:r>
              <a:rPr dirty="0" smtClean="0" sz="400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nv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81" y="4864608"/>
            <a:ext cx="18097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50388" y="1466209"/>
            <a:ext cx="4548505" cy="30937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513715">
              <a:lnSpc>
                <a:spcPct val="100800"/>
              </a:lnSpc>
            </a:pPr>
            <a:r>
              <a:rPr dirty="0" smtClean="0" sz="2400" spc="-25" i="1">
                <a:solidFill>
                  <a:srgbClr val="C6DAEC"/>
                </a:solidFill>
                <a:latin typeface="Calibri"/>
                <a:cs typeface="Calibri"/>
              </a:rPr>
              <a:t>G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e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er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a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r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dos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r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og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r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amas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qu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e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in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olu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cre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e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l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uso d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e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las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fó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r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mulas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 ma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t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e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má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t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icas.</a:t>
            </a:r>
            <a:endParaRPr sz="2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 marL="330200" marR="12700" indent="-317500">
              <a:lnSpc>
                <a:spcPct val="1008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dirty="0" smtClean="0" sz="2400" i="1">
                <a:solidFill>
                  <a:srgbClr val="C6DAEC"/>
                </a:solidFill>
                <a:latin typeface="Calibri"/>
                <a:cs typeface="Calibri"/>
              </a:rPr>
              <a:t>Esc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r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iba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un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pr</a:t>
            </a:r>
            <a:r>
              <a:rPr dirty="0" smtClean="0" sz="2400" spc="5" i="1">
                <a:solidFill>
                  <a:srgbClr val="C6DAEC"/>
                </a:solidFill>
                <a:latin typeface="Calibri"/>
                <a:cs typeface="Calibri"/>
              </a:rPr>
              <a:t>o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gr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ama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que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resuelva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la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e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cuación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d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e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s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e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gundo g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r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ado.</a:t>
            </a:r>
            <a:endParaRPr sz="2400">
              <a:latin typeface="Calibri"/>
              <a:cs typeface="Calibri"/>
            </a:endParaRPr>
          </a:p>
          <a:p>
            <a:pPr marL="330200" marR="195580" indent="-317500">
              <a:lnSpc>
                <a:spcPct val="100800"/>
              </a:lnSpc>
              <a:spcBef>
                <a:spcPts val="480"/>
              </a:spcBef>
              <a:tabLst>
                <a:tab pos="329565" algn="l"/>
              </a:tabLst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dirty="0" smtClean="0" sz="2400" i="1">
                <a:solidFill>
                  <a:srgbClr val="C6DAEC"/>
                </a:solidFill>
                <a:latin typeface="Calibri"/>
                <a:cs typeface="Calibri"/>
              </a:rPr>
              <a:t>Esc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r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iba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un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pr</a:t>
            </a:r>
            <a:r>
              <a:rPr dirty="0" smtClean="0" sz="2400" spc="5" i="1">
                <a:solidFill>
                  <a:srgbClr val="C6DAEC"/>
                </a:solidFill>
                <a:latin typeface="Calibri"/>
                <a:cs typeface="Calibri"/>
              </a:rPr>
              <a:t>o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gr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ama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que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ca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l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cu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l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e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el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o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l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um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en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de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un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pr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sma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2400" spc="-15" i="1">
                <a:solidFill>
                  <a:srgbClr val="C6DAEC"/>
                </a:solidFill>
                <a:latin typeface="Calibri"/>
                <a:cs typeface="Calibri"/>
              </a:rPr>
              <a:t>t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r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angu</a:t>
            </a:r>
            <a:r>
              <a:rPr dirty="0" smtClean="0" sz="2400" spc="-5" i="1">
                <a:solidFill>
                  <a:srgbClr val="C6DAEC"/>
                </a:solidFill>
                <a:latin typeface="Calibri"/>
                <a:cs typeface="Calibri"/>
              </a:rPr>
              <a:t>l</a:t>
            </a:r>
            <a:r>
              <a:rPr dirty="0" smtClean="0" sz="2400" spc="0" i="1">
                <a:solidFill>
                  <a:srgbClr val="C6DAEC"/>
                </a:solidFill>
                <a:latin typeface="Calibri"/>
                <a:cs typeface="Calibri"/>
              </a:rPr>
              <a:t>a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r</a:t>
            </a:r>
            <a:r>
              <a:rPr dirty="0" smtClean="0" sz="2400" spc="-10" i="1">
                <a:solidFill>
                  <a:srgbClr val="C6DAEC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13103" y="1043432"/>
            <a:ext cx="5906770" cy="6324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f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281" y="4864608"/>
            <a:ext cx="180975" cy="198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15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G</a:t>
            </a:r>
            <a:r>
              <a:rPr dirty="0" smtClean="0" sz="1400" spc="-5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ÉS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3"/>
              </a:spcBef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dirty="0" smtClean="0" sz="140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ps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: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py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n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w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r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-25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/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p_e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</a:rPr>
              <a:t>x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p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-25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4"/>
              </a:spcBef>
            </a:pPr>
            <a:endParaRPr sz="600"/>
          </a:p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400" spc="-10">
                <a:solidFill>
                  <a:srgbClr val="FFFFFF"/>
                </a:solidFill>
                <a:latin typeface="Calibri"/>
                <a:cs typeface="Calibri"/>
              </a:rPr>
              <a:t>PA</a:t>
            </a:r>
            <a:r>
              <a:rPr dirty="0" smtClean="0" sz="1400" spc="-15">
                <a:solidFill>
                  <a:srgbClr val="FFFFFF"/>
                </a:solidFill>
                <a:latin typeface="Calibri"/>
                <a:cs typeface="Calibri"/>
              </a:rPr>
              <a:t>Ñ</a:t>
            </a:r>
            <a:r>
              <a:rPr dirty="0" smtClean="0" sz="1400" spc="-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4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1"/>
              </a:spcBef>
            </a:pPr>
            <a:endParaRPr sz="700"/>
          </a:p>
          <a:p>
            <a:pPr marL="330200" marR="12700" indent="-317500">
              <a:lnSpc>
                <a:spcPts val="161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9BBD5"/>
                </a:solidFill>
                <a:latin typeface="Segoe UI Emoji"/>
                <a:cs typeface="Segoe UI Emoji"/>
              </a:rPr>
              <a:t>◇	</a:t>
            </a:r>
            <a:r>
              <a:rPr dirty="0" smtClean="0" sz="140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: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2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b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g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nsul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l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nes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py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400" spc="-10">
                <a:solidFill>
                  <a:srgbClr val="1155CC"/>
                </a:solidFill>
                <a:latin typeface="Calibri"/>
                <a:cs typeface="Calibri"/>
              </a:rPr>
              <a:t> </a:t>
            </a:r>
            <a:r>
              <a:rPr dirty="0" smtClean="0" sz="1400" spc="-25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e</a:t>
            </a:r>
            <a:r>
              <a:rPr dirty="0" smtClean="0" sz="1400" spc="-25" u="heavy">
                <a:solidFill>
                  <a:srgbClr val="1155CC"/>
                </a:solidFill>
                <a:latin typeface="Calibri"/>
                <a:cs typeface="Calibri"/>
              </a:rPr>
              <a:t>m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i</a:t>
            </a:r>
            <a:r>
              <a:rPr dirty="0" smtClean="0" sz="1400" spc="-15" u="heavy">
                <a:solidFill>
                  <a:srgbClr val="1155CC"/>
                </a:solidFill>
                <a:latin typeface="Calibri"/>
                <a:cs typeface="Calibri"/>
              </a:rPr>
              <a:t>c</a:t>
            </a:r>
            <a:r>
              <a:rPr dirty="0" smtClean="0" sz="1400" spc="5" u="heavy">
                <a:solidFill>
                  <a:srgbClr val="1155CC"/>
                </a:solidFill>
                <a:latin typeface="Calibri"/>
                <a:cs typeface="Calibri"/>
              </a:rPr>
              <a:t>a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s</a:t>
            </a:r>
            <a:r>
              <a:rPr dirty="0" smtClean="0" sz="1400" spc="-5" u="heavy">
                <a:solidFill>
                  <a:srgbClr val="1155CC"/>
                </a:solidFill>
                <a:latin typeface="Calibri"/>
                <a:cs typeface="Calibri"/>
              </a:rPr>
              <a:t>.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h</a:t>
            </a:r>
            <a:r>
              <a:rPr dirty="0" smtClean="0" sz="1400" spc="0" u="heavy">
                <a:solidFill>
                  <a:srgbClr val="1155CC"/>
                </a:solidFill>
                <a:latin typeface="Calibri"/>
                <a:cs typeface="Calibri"/>
              </a:rPr>
              <a:t>t</a:t>
            </a:r>
            <a:r>
              <a:rPr dirty="0" smtClean="0" sz="1400" spc="-10" u="heavy">
                <a:solidFill>
                  <a:srgbClr val="1155CC"/>
                </a:solidFill>
                <a:latin typeface="Calibri"/>
                <a:cs typeface="Calibri"/>
              </a:rPr>
              <a:t>ml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11425" y="1348232"/>
            <a:ext cx="4636770" cy="24612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una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 fó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ód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g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de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pro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g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ón?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1425" y="738632"/>
            <a:ext cx="2738120" cy="6324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15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15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06150" y="3516049"/>
            <a:ext cx="6397383" cy="74066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728524" y="1767839"/>
            <a:ext cx="4191000" cy="14325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b="1">
                <a:solidFill>
                  <a:srgbClr val="EFEFEF"/>
                </a:solidFill>
                <a:latin typeface="Calibri"/>
                <a:cs typeface="Calibri"/>
              </a:rPr>
              <a:t>VF</a:t>
            </a:r>
            <a:r>
              <a:rPr dirty="0" smtClean="0" sz="4800" spc="-5" b="1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dirty="0" smtClean="0" sz="4800" spc="0" b="1">
                <a:solidFill>
                  <a:srgbClr val="EFEFEF"/>
                </a:solidFill>
                <a:latin typeface="Calibri"/>
                <a:cs typeface="Calibri"/>
              </a:rPr>
              <a:t>= VP</a:t>
            </a:r>
            <a:r>
              <a:rPr dirty="0" smtClean="0" sz="4800" spc="-5" b="1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dirty="0" smtClean="0" sz="4800" spc="-15" b="1">
                <a:solidFill>
                  <a:srgbClr val="EFEFEF"/>
                </a:solidFill>
                <a:latin typeface="Calibri"/>
                <a:cs typeface="Calibri"/>
              </a:rPr>
              <a:t>(</a:t>
            </a:r>
            <a:r>
              <a:rPr dirty="0" smtClean="0" sz="4800" spc="5" b="1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dirty="0" smtClean="0" sz="4800" spc="-25" b="1">
                <a:solidFill>
                  <a:srgbClr val="EFEFEF"/>
                </a:solidFill>
                <a:latin typeface="Calibri"/>
                <a:cs typeface="Calibri"/>
              </a:rPr>
              <a:t>1</a:t>
            </a:r>
            <a:r>
              <a:rPr dirty="0" smtClean="0" sz="4800" spc="10" b="1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dirty="0" smtClean="0" sz="4800" spc="0" b="1">
                <a:solidFill>
                  <a:srgbClr val="EFEFEF"/>
                </a:solidFill>
                <a:latin typeface="Calibri"/>
                <a:cs typeface="Calibri"/>
              </a:rPr>
              <a:t>+</a:t>
            </a:r>
            <a:r>
              <a:rPr dirty="0" smtClean="0" sz="4800" spc="-10" b="1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dirty="0" smtClean="0" sz="4800" spc="0" b="1">
                <a:solidFill>
                  <a:srgbClr val="EFEFEF"/>
                </a:solidFill>
                <a:latin typeface="Comic Sans MS"/>
                <a:cs typeface="Comic Sans MS"/>
              </a:rPr>
              <a:t>i</a:t>
            </a:r>
            <a:r>
              <a:rPr dirty="0" smtClean="0" sz="4800" spc="-994" b="1">
                <a:solidFill>
                  <a:srgbClr val="EFEFEF"/>
                </a:solidFill>
                <a:latin typeface="Comic Sans MS"/>
                <a:cs typeface="Comic Sans MS"/>
              </a:rPr>
              <a:t> </a:t>
            </a:r>
            <a:r>
              <a:rPr dirty="0" smtClean="0" sz="4800" spc="-15" b="1">
                <a:solidFill>
                  <a:srgbClr val="EFEFEF"/>
                </a:solidFill>
                <a:latin typeface="Calibri"/>
                <a:cs typeface="Calibri"/>
              </a:rPr>
              <a:t>)</a:t>
            </a:r>
            <a:r>
              <a:rPr dirty="0" smtClean="0" sz="4800" spc="5" b="1">
                <a:solidFill>
                  <a:srgbClr val="EFEFEF"/>
                </a:solidFill>
                <a:latin typeface="Calibri"/>
                <a:cs typeface="Calibri"/>
              </a:rPr>
              <a:t> </a:t>
            </a:r>
            <a:r>
              <a:rPr dirty="0" smtClean="0" baseline="24305" sz="4800" spc="-37" b="1">
                <a:solidFill>
                  <a:srgbClr val="EFEFEF"/>
                </a:solidFill>
                <a:latin typeface="Calibri"/>
                <a:cs typeface="Calibri"/>
              </a:rPr>
              <a:t>N</a:t>
            </a:r>
            <a:endParaRPr baseline="24305" sz="48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6"/>
              </a:spcBef>
            </a:pPr>
            <a:endParaRPr sz="500"/>
          </a:p>
          <a:p>
            <a:pPr marL="95250">
              <a:lnSpc>
                <a:spcPct val="100000"/>
              </a:lnSpc>
            </a:pP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3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220720" cy="9423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0" spc="-40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dirty="0" smtClean="0" sz="6000" spc="-3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dirty="0" smtClean="0" sz="6000" spc="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dirty="0" smtClean="0" sz="6000" spc="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-35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dirty="0" smtClean="0" sz="6000" spc="-35">
                <a:solidFill>
                  <a:srgbClr val="C6DAEC"/>
                </a:solidFill>
                <a:latin typeface="Calibri"/>
                <a:cs typeface="Calibri"/>
              </a:rPr>
              <a:t> *</a:t>
            </a:r>
            <a:r>
              <a:rPr dirty="0" smtClean="0" sz="60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dirty="0" smtClean="0" sz="4800" spc="-35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y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z</a:t>
            </a:r>
            <a:r>
              <a:rPr dirty="0" smtClean="0" sz="48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dirty="0" smtClean="0" sz="4800" spc="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4</a:t>
            </a:r>
            <a:r>
              <a:rPr dirty="0" smtClean="0" sz="48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* x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* 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y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 * z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11425" y="708151"/>
            <a:ext cx="6069330" cy="6324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30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ón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on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05325" y="2215895"/>
            <a:ext cx="5551170" cy="756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30">
                <a:solidFill>
                  <a:srgbClr val="C6DAEC"/>
                </a:solidFill>
                <a:latin typeface="Calibri"/>
                <a:cs typeface="Calibri"/>
              </a:rPr>
              <a:t>V</a:t>
            </a:r>
            <a:r>
              <a:rPr dirty="0" smtClean="0" sz="4800" spc="-35">
                <a:solidFill>
                  <a:srgbClr val="C6DAEC"/>
                </a:solidFill>
                <a:latin typeface="Calibri"/>
                <a:cs typeface="Calibri"/>
              </a:rPr>
              <a:t>P</a:t>
            </a:r>
            <a:r>
              <a:rPr dirty="0" smtClean="0" sz="4800" spc="-1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dirty="0" smtClean="0" sz="48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r>
              <a:rPr dirty="0" smtClean="0" sz="4800" spc="-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dirty="0" smtClean="0" sz="4800" spc="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-30">
                <a:solidFill>
                  <a:srgbClr val="C6DAEC"/>
                </a:solidFill>
                <a:latin typeface="Calibri"/>
                <a:cs typeface="Calibri"/>
              </a:rPr>
              <a:t>VP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* </a:t>
            </a:r>
            <a:r>
              <a:rPr dirty="0" smtClean="0" sz="4800" spc="-10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dirty="0" smtClean="0" sz="48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+ i)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505325" y="3739896"/>
            <a:ext cx="6138545" cy="6635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20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dirty="0" smtClean="0" sz="42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-35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)(x - 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) →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dirty="0" smtClean="0" sz="42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 2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*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2)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>
                <a:solidFill>
                  <a:srgbClr val="19BBD5"/>
                </a:solidFill>
                <a:latin typeface="Calibri"/>
                <a:cs typeface="Calibri"/>
              </a:rPr>
              <a:t>D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15">
                <a:solidFill>
                  <a:srgbClr val="19BBD5"/>
                </a:solidFill>
                <a:latin typeface="Calibri"/>
                <a:cs typeface="Calibri"/>
              </a:rPr>
              <a:t>v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é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25125" y="2286000"/>
            <a:ext cx="1034415" cy="6635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20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dirty="0" smtClean="0" sz="42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-25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25125" y="3011423"/>
            <a:ext cx="932815" cy="6635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20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dirty="0" smtClean="0" sz="42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dirty="0" smtClean="0" sz="4200" spc="-25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73574" y="2630423"/>
            <a:ext cx="3637915" cy="6635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20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(x</a:t>
            </a:r>
            <a:r>
              <a:rPr dirty="0" smtClean="0" sz="42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+</a:t>
            </a:r>
            <a:r>
              <a:rPr dirty="0" smtClean="0" sz="4200" spc="-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-30">
                <a:solidFill>
                  <a:srgbClr val="C6DAEC"/>
                </a:solidFill>
                <a:latin typeface="Calibri"/>
                <a:cs typeface="Calibri"/>
              </a:rPr>
              <a:t>2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) / (x</a:t>
            </a:r>
            <a:r>
              <a:rPr dirty="0" smtClean="0" sz="4200" spc="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200" spc="0">
                <a:solidFill>
                  <a:srgbClr val="C6DAEC"/>
                </a:solidFill>
                <a:latin typeface="Calibri"/>
                <a:cs typeface="Calibri"/>
              </a:rPr>
              <a:t>- </a:t>
            </a:r>
            <a:r>
              <a:rPr dirty="0" smtClean="0" sz="4200" spc="-5">
                <a:solidFill>
                  <a:srgbClr val="C6DAEC"/>
                </a:solidFill>
                <a:latin typeface="Calibri"/>
                <a:cs typeface="Calibri"/>
              </a:rPr>
              <a:t>2)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425750" y="2987450"/>
            <a:ext cx="1605900" cy="1"/>
          </a:xfrm>
          <a:custGeom>
            <a:avLst/>
            <a:gdLst/>
            <a:ahLst/>
            <a:cxnLst/>
            <a:rect l="l" t="t" r="r" b="b"/>
            <a:pathLst>
              <a:path w="1605900" h="1">
                <a:moveTo>
                  <a:pt x="0" y="0"/>
                </a:moveTo>
                <a:lnTo>
                  <a:pt x="1605900" y="1"/>
                </a:lnTo>
              </a:path>
            </a:pathLst>
          </a:custGeom>
          <a:ln w="762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30">
                <a:solidFill>
                  <a:srgbClr val="19BBD5"/>
                </a:solidFill>
                <a:latin typeface="Calibri"/>
                <a:cs typeface="Calibri"/>
              </a:rPr>
              <a:t>P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(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5">
                <a:solidFill>
                  <a:srgbClr val="19BBD5"/>
                </a:solidFill>
                <a:latin typeface="Calibri"/>
                <a:cs typeface="Calibri"/>
              </a:rPr>
              <a:t>x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po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11425" y="1761744"/>
            <a:ext cx="3471545" cy="9423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772795" algn="l"/>
              </a:tabLst>
            </a:pPr>
            <a:r>
              <a:rPr dirty="0" smtClean="0" sz="600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dirty="0" smtClean="0" baseline="25000" sz="6000" spc="-37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r>
              <a:rPr dirty="0" smtClean="0" baseline="25000" sz="6000" spc="-37">
                <a:solidFill>
                  <a:srgbClr val="C6DAEC"/>
                </a:solidFill>
                <a:latin typeface="Calibri"/>
                <a:cs typeface="Calibri"/>
              </a:rPr>
              <a:t>	</a:t>
            </a:r>
            <a:r>
              <a:rPr dirty="0" smtClean="0" sz="6000" spc="-25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dirty="0" smtClean="0" sz="6000" spc="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dirty="0" smtClean="0" sz="60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0">
                <a:solidFill>
                  <a:srgbClr val="C6DAEC"/>
                </a:solidFill>
                <a:latin typeface="Calibri"/>
                <a:cs typeface="Calibri"/>
              </a:rPr>
              <a:t>**</a:t>
            </a:r>
            <a:r>
              <a:rPr dirty="0" smtClean="0" sz="60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-35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dirty="0" smtClean="0" sz="4800" spc="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+ 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dirty="0" smtClean="0" sz="4800" spc="-15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dirty="0" smtClean="0" baseline="24305" sz="4800" spc="-37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r>
              <a:rPr dirty="0" smtClean="0" baseline="24305" sz="4800" spc="54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dirty="0" smtClean="0" sz="48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(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1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 +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i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)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*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*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-35">
                <a:solidFill>
                  <a:srgbClr val="C6DAEC"/>
                </a:solidFill>
                <a:latin typeface="Calibri"/>
                <a:cs typeface="Calibri"/>
              </a:rPr>
              <a:t>N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í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á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90674" y="1819655"/>
            <a:ext cx="5608955" cy="9423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6000" spc="-45">
                <a:solidFill>
                  <a:srgbClr val="C6DAEC"/>
                </a:solidFill>
                <a:latin typeface="Cambria Math"/>
                <a:cs typeface="Cambria Math"/>
              </a:rPr>
              <a:t>∛</a:t>
            </a:r>
            <a:r>
              <a:rPr dirty="0" smtClean="0" sz="6000" spc="-3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dirty="0" smtClean="0" sz="60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0">
                <a:solidFill>
                  <a:srgbClr val="C6DAEC"/>
                </a:solidFill>
                <a:latin typeface="Calibri"/>
                <a:cs typeface="Calibri"/>
              </a:rPr>
              <a:t>= </a:t>
            </a:r>
            <a:r>
              <a:rPr dirty="0" smtClean="0" sz="6000" spc="-3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dirty="0" smtClean="0" baseline="25000" sz="6000" spc="-44">
                <a:solidFill>
                  <a:srgbClr val="C6DAEC"/>
                </a:solidFill>
                <a:latin typeface="Calibri"/>
                <a:cs typeface="Calibri"/>
              </a:rPr>
              <a:t>⅓</a:t>
            </a:r>
            <a:r>
              <a:rPr dirty="0" smtClean="0" baseline="25000" sz="6000" spc="-1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dirty="0" smtClean="0" sz="6000" spc="10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-30">
                <a:solidFill>
                  <a:srgbClr val="C6DAEC"/>
                </a:solidFill>
                <a:latin typeface="Calibri"/>
                <a:cs typeface="Calibri"/>
              </a:rPr>
              <a:t>c</a:t>
            </a:r>
            <a:r>
              <a:rPr dirty="0" smtClean="0" sz="60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6000" spc="0">
                <a:solidFill>
                  <a:srgbClr val="C6DAEC"/>
                </a:solidFill>
                <a:latin typeface="Calibri"/>
                <a:cs typeface="Calibri"/>
              </a:rPr>
              <a:t>**</a:t>
            </a:r>
            <a:r>
              <a:rPr dirty="0" smtClean="0" sz="6000" spc="5">
                <a:solidFill>
                  <a:srgbClr val="C6DAEC"/>
                </a:solidFill>
                <a:latin typeface="Calibri"/>
                <a:cs typeface="Calibri"/>
              </a:rPr>
              <a:t> (⅓)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90674" y="3636264"/>
            <a:ext cx="4730750" cy="7569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993140" algn="l"/>
                <a:tab pos="2109470" algn="l"/>
              </a:tabLst>
            </a:pP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√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x	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=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dirty="0" smtClean="0" baseline="24305" sz="4800" spc="0">
                <a:solidFill>
                  <a:srgbClr val="C6DAEC"/>
                </a:solidFill>
                <a:latin typeface="Calibri"/>
                <a:cs typeface="Calibri"/>
              </a:rPr>
              <a:t>½	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→</a:t>
            </a:r>
            <a:r>
              <a:rPr dirty="0" smtClean="0" sz="4800" spc="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x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*</a:t>
            </a:r>
            <a:r>
              <a:rPr dirty="0" smtClean="0" sz="4800" spc="0">
                <a:solidFill>
                  <a:srgbClr val="C6DAEC"/>
                </a:solidFill>
                <a:latin typeface="Calibri"/>
                <a:cs typeface="Calibri"/>
              </a:rPr>
              <a:t>*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 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0</a:t>
            </a:r>
            <a:r>
              <a:rPr dirty="0" smtClean="0" sz="4800" spc="-5">
                <a:solidFill>
                  <a:srgbClr val="C6DAEC"/>
                </a:solidFill>
                <a:latin typeface="Calibri"/>
                <a:cs typeface="Calibri"/>
              </a:rPr>
              <a:t>.</a:t>
            </a:r>
            <a:r>
              <a:rPr dirty="0" smtClean="0" sz="4800" spc="-25">
                <a:solidFill>
                  <a:srgbClr val="C6DAEC"/>
                </a:solidFill>
                <a:latin typeface="Calibri"/>
                <a:cs typeface="Calibri"/>
              </a:rPr>
              <a:t>5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195647" y="1914916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949941" y="3841230"/>
            <a:ext cx="663000" cy="1"/>
          </a:xfrm>
          <a:custGeom>
            <a:avLst/>
            <a:gdLst/>
            <a:ahLst/>
            <a:cxnLst/>
            <a:rect l="l" t="t" r="r" b="b"/>
            <a:pathLst>
              <a:path w="663000" h="1">
                <a:moveTo>
                  <a:pt x="0" y="0"/>
                </a:moveTo>
                <a:lnTo>
                  <a:pt x="663000" y="1"/>
                </a:lnTo>
              </a:path>
            </a:pathLst>
          </a:custGeom>
          <a:ln w="38100">
            <a:solidFill>
              <a:srgbClr val="EFEFE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675" y="3684807"/>
            <a:ext cx="1034699" cy="89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0948" y="245750"/>
            <a:ext cx="1323299" cy="11459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8974"/>
            <a:ext cx="696074" cy="710100"/>
          </a:xfrm>
          <a:custGeom>
            <a:avLst/>
            <a:gdLst/>
            <a:ahLst/>
            <a:cxnLst/>
            <a:rect l="l" t="t" r="r" b="b"/>
            <a:pathLst>
              <a:path w="696074" h="710100">
                <a:moveTo>
                  <a:pt x="0" y="570940"/>
                </a:moveTo>
                <a:lnTo>
                  <a:pt x="79816" y="710100"/>
                </a:lnTo>
                <a:lnTo>
                  <a:pt x="492431" y="710100"/>
                </a:lnTo>
                <a:lnTo>
                  <a:pt x="696074" y="355050"/>
                </a:lnTo>
                <a:lnTo>
                  <a:pt x="492431" y="0"/>
                </a:lnTo>
                <a:lnTo>
                  <a:pt x="79816" y="0"/>
                </a:lnTo>
                <a:lnTo>
                  <a:pt x="0" y="139159"/>
                </a:lnTo>
              </a:path>
            </a:pathLst>
          </a:custGeom>
          <a:ln w="9525">
            <a:solidFill>
              <a:srgbClr val="19BBD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175" y="1440099"/>
            <a:ext cx="428699" cy="371100"/>
          </a:xfrm>
          <a:custGeom>
            <a:avLst/>
            <a:gdLst/>
            <a:ahLst/>
            <a:cxnLst/>
            <a:rect l="l" t="t" r="r" b="b"/>
            <a:pathLst>
              <a:path w="428699" h="371100">
                <a:moveTo>
                  <a:pt x="322276" y="0"/>
                </a:moveTo>
                <a:lnTo>
                  <a:pt x="106423" y="0"/>
                </a:lnTo>
                <a:lnTo>
                  <a:pt x="0" y="185549"/>
                </a:lnTo>
                <a:lnTo>
                  <a:pt x="106423" y="371100"/>
                </a:lnTo>
                <a:lnTo>
                  <a:pt x="322276" y="371100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423" y="0"/>
            <a:ext cx="819900" cy="578449"/>
          </a:xfrm>
          <a:custGeom>
            <a:avLst/>
            <a:gdLst/>
            <a:ahLst/>
            <a:cxnLst/>
            <a:rect l="l" t="t" r="r" b="b"/>
            <a:pathLst>
              <a:path w="819900" h="578449">
                <a:moveTo>
                  <a:pt x="0" y="223399"/>
                </a:moveTo>
                <a:lnTo>
                  <a:pt x="203642" y="578449"/>
                </a:lnTo>
                <a:lnTo>
                  <a:pt x="616257" y="578449"/>
                </a:lnTo>
                <a:lnTo>
                  <a:pt x="819900" y="223399"/>
                </a:lnTo>
                <a:lnTo>
                  <a:pt x="691766" y="0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423" y="0"/>
            <a:ext cx="128133" cy="223399"/>
          </a:xfrm>
          <a:custGeom>
            <a:avLst/>
            <a:gdLst/>
            <a:ahLst/>
            <a:cxnLst/>
            <a:rect l="l" t="t" r="r" b="b"/>
            <a:pathLst>
              <a:path w="128133" h="223399">
                <a:moveTo>
                  <a:pt x="128133" y="0"/>
                </a:moveTo>
                <a:lnTo>
                  <a:pt x="0" y="223399"/>
                </a:lnTo>
              </a:path>
            </a:pathLst>
          </a:custGeom>
          <a:ln w="7620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799" y="88925"/>
            <a:ext cx="358800" cy="310499"/>
          </a:xfrm>
          <a:custGeom>
            <a:avLst/>
            <a:gdLst/>
            <a:ahLst/>
            <a:cxnLst/>
            <a:rect l="l" t="t" r="r" b="b"/>
            <a:pathLst>
              <a:path w="358800" h="310499">
                <a:moveTo>
                  <a:pt x="269754" y="0"/>
                </a:moveTo>
                <a:lnTo>
                  <a:pt x="89045" y="0"/>
                </a:lnTo>
                <a:lnTo>
                  <a:pt x="0" y="155249"/>
                </a:lnTo>
                <a:lnTo>
                  <a:pt x="89045" y="310499"/>
                </a:lnTo>
                <a:lnTo>
                  <a:pt x="269754" y="310499"/>
                </a:lnTo>
                <a:lnTo>
                  <a:pt x="358800" y="155249"/>
                </a:lnTo>
                <a:lnTo>
                  <a:pt x="269754" y="0"/>
                </a:lnTo>
                <a:close/>
              </a:path>
            </a:pathLst>
          </a:custGeom>
          <a:solidFill>
            <a:srgbClr val="00E1C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6773" y="458582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0" y="0"/>
                </a:moveTo>
                <a:lnTo>
                  <a:pt x="203642" y="355050"/>
                </a:lnTo>
                <a:lnTo>
                  <a:pt x="616257" y="355050"/>
                </a:lnTo>
                <a:lnTo>
                  <a:pt x="657226" y="28362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6773" y="4230774"/>
            <a:ext cx="657226" cy="355050"/>
          </a:xfrm>
          <a:custGeom>
            <a:avLst/>
            <a:gdLst/>
            <a:ahLst/>
            <a:cxnLst/>
            <a:rect l="l" t="t" r="r" b="b"/>
            <a:pathLst>
              <a:path w="657226" h="355050">
                <a:moveTo>
                  <a:pt x="657226" y="71429"/>
                </a:moveTo>
                <a:lnTo>
                  <a:pt x="616257" y="0"/>
                </a:lnTo>
                <a:lnTo>
                  <a:pt x="203642" y="0"/>
                </a:lnTo>
                <a:lnTo>
                  <a:pt x="0" y="355050"/>
                </a:lnTo>
              </a:path>
            </a:pathLst>
          </a:custGeom>
          <a:ln w="9525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823" y="4615700"/>
            <a:ext cx="428699" cy="371099"/>
          </a:xfrm>
          <a:custGeom>
            <a:avLst/>
            <a:gdLst/>
            <a:ahLst/>
            <a:cxnLst/>
            <a:rect l="l" t="t" r="r" b="b"/>
            <a:pathLst>
              <a:path w="428699" h="371099">
                <a:moveTo>
                  <a:pt x="322276" y="0"/>
                </a:moveTo>
                <a:lnTo>
                  <a:pt x="106424" y="0"/>
                </a:lnTo>
                <a:lnTo>
                  <a:pt x="0" y="185549"/>
                </a:lnTo>
                <a:lnTo>
                  <a:pt x="106424" y="371099"/>
                </a:lnTo>
                <a:lnTo>
                  <a:pt x="322276" y="371099"/>
                </a:lnTo>
                <a:lnTo>
                  <a:pt x="428699" y="185549"/>
                </a:lnTo>
                <a:lnTo>
                  <a:pt x="322276" y="0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348" y="2935400"/>
            <a:ext cx="819899" cy="709799"/>
          </a:xfrm>
          <a:custGeom>
            <a:avLst/>
            <a:gdLst/>
            <a:ahLst/>
            <a:cxnLst/>
            <a:rect l="l" t="t" r="r" b="b"/>
            <a:pathLst>
              <a:path w="819899" h="709799">
                <a:moveTo>
                  <a:pt x="616342" y="0"/>
                </a:moveTo>
                <a:lnTo>
                  <a:pt x="203555" y="0"/>
                </a:lnTo>
                <a:lnTo>
                  <a:pt x="0" y="354898"/>
                </a:lnTo>
                <a:lnTo>
                  <a:pt x="203555" y="709799"/>
                </a:lnTo>
                <a:lnTo>
                  <a:pt x="616342" y="709799"/>
                </a:lnTo>
                <a:lnTo>
                  <a:pt x="819899" y="354898"/>
                </a:lnTo>
                <a:lnTo>
                  <a:pt x="616342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6775" y="3512174"/>
            <a:ext cx="358800" cy="310500"/>
          </a:xfrm>
          <a:custGeom>
            <a:avLst/>
            <a:gdLst/>
            <a:ahLst/>
            <a:cxnLst/>
            <a:rect l="l" t="t" r="r" b="b"/>
            <a:pathLst>
              <a:path w="358800" h="310500">
                <a:moveTo>
                  <a:pt x="0" y="155249"/>
                </a:moveTo>
                <a:lnTo>
                  <a:pt x="89045" y="310500"/>
                </a:lnTo>
                <a:lnTo>
                  <a:pt x="269754" y="310500"/>
                </a:lnTo>
                <a:lnTo>
                  <a:pt x="358800" y="155249"/>
                </a:lnTo>
                <a:lnTo>
                  <a:pt x="269754" y="0"/>
                </a:lnTo>
                <a:lnTo>
                  <a:pt x="89045" y="0"/>
                </a:lnTo>
                <a:lnTo>
                  <a:pt x="0" y="155249"/>
                </a:lnTo>
                <a:close/>
              </a:path>
            </a:pathLst>
          </a:custGeom>
          <a:ln w="19050">
            <a:solidFill>
              <a:srgbClr val="00E1C6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804" y="184106"/>
            <a:ext cx="82179" cy="184254"/>
          </a:xfrm>
          <a:custGeom>
            <a:avLst/>
            <a:gdLst/>
            <a:ahLst/>
            <a:cxnLst/>
            <a:rect l="l" t="t" r="r" b="b"/>
            <a:pathLst>
              <a:path w="82179" h="184254">
                <a:moveTo>
                  <a:pt x="82179" y="0"/>
                </a:moveTo>
                <a:lnTo>
                  <a:pt x="0" y="0"/>
                </a:lnTo>
                <a:lnTo>
                  <a:pt x="0" y="184254"/>
                </a:lnTo>
                <a:lnTo>
                  <a:pt x="82179" y="184254"/>
                </a:lnTo>
                <a:lnTo>
                  <a:pt x="82179" y="50535"/>
                </a:lnTo>
                <a:lnTo>
                  <a:pt x="50515" y="50535"/>
                </a:lnTo>
                <a:lnTo>
                  <a:pt x="47463" y="50013"/>
                </a:lnTo>
                <a:lnTo>
                  <a:pt x="35718" y="35718"/>
                </a:lnTo>
                <a:lnTo>
                  <a:pt x="36240" y="32666"/>
                </a:lnTo>
                <a:lnTo>
                  <a:pt x="50515" y="20920"/>
                </a:lnTo>
                <a:lnTo>
                  <a:pt x="82179" y="20920"/>
                </a:lnTo>
                <a:lnTo>
                  <a:pt x="82179" y="0"/>
                </a:lnTo>
                <a:close/>
              </a:path>
              <a:path w="82179" h="184254">
                <a:moveTo>
                  <a:pt x="82179" y="20920"/>
                </a:moveTo>
                <a:lnTo>
                  <a:pt x="50515" y="20920"/>
                </a:lnTo>
                <a:lnTo>
                  <a:pt x="53587" y="21443"/>
                </a:lnTo>
                <a:lnTo>
                  <a:pt x="58687" y="23470"/>
                </a:lnTo>
                <a:lnTo>
                  <a:pt x="62783" y="27566"/>
                </a:lnTo>
                <a:lnTo>
                  <a:pt x="64310" y="30116"/>
                </a:lnTo>
                <a:lnTo>
                  <a:pt x="64811" y="32666"/>
                </a:lnTo>
                <a:lnTo>
                  <a:pt x="65333" y="35718"/>
                </a:lnTo>
                <a:lnTo>
                  <a:pt x="64811" y="38790"/>
                </a:lnTo>
                <a:lnTo>
                  <a:pt x="50515" y="50535"/>
                </a:lnTo>
                <a:lnTo>
                  <a:pt x="82179" y="50535"/>
                </a:lnTo>
                <a:lnTo>
                  <a:pt x="82179" y="2092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30" y="61088"/>
            <a:ext cx="256757" cy="324641"/>
          </a:xfrm>
          <a:custGeom>
            <a:avLst/>
            <a:gdLst/>
            <a:ahLst/>
            <a:cxnLst/>
            <a:rect l="l" t="t" r="r" b="b"/>
            <a:pathLst>
              <a:path w="256757" h="324641">
                <a:moveTo>
                  <a:pt x="132193" y="0"/>
                </a:moveTo>
                <a:lnTo>
                  <a:pt x="104124" y="30619"/>
                </a:lnTo>
                <a:lnTo>
                  <a:pt x="100049" y="42364"/>
                </a:lnTo>
                <a:lnTo>
                  <a:pt x="84227" y="77080"/>
                </a:lnTo>
                <a:lnTo>
                  <a:pt x="52564" y="109747"/>
                </a:lnTo>
                <a:lnTo>
                  <a:pt x="30116" y="130166"/>
                </a:lnTo>
                <a:lnTo>
                  <a:pt x="0" y="130166"/>
                </a:lnTo>
                <a:lnTo>
                  <a:pt x="0" y="280729"/>
                </a:lnTo>
                <a:lnTo>
                  <a:pt x="31643" y="280729"/>
                </a:lnTo>
                <a:lnTo>
                  <a:pt x="41863" y="285850"/>
                </a:lnTo>
                <a:lnTo>
                  <a:pt x="56137" y="291974"/>
                </a:lnTo>
                <a:lnTo>
                  <a:pt x="94949" y="306771"/>
                </a:lnTo>
                <a:lnTo>
                  <a:pt x="139340" y="319018"/>
                </a:lnTo>
                <a:lnTo>
                  <a:pt x="150063" y="321567"/>
                </a:lnTo>
                <a:lnTo>
                  <a:pt x="160784" y="323114"/>
                </a:lnTo>
                <a:lnTo>
                  <a:pt x="170482" y="324117"/>
                </a:lnTo>
                <a:lnTo>
                  <a:pt x="180179" y="324641"/>
                </a:lnTo>
                <a:lnTo>
                  <a:pt x="196523" y="324641"/>
                </a:lnTo>
                <a:lnTo>
                  <a:pt x="233265" y="310846"/>
                </a:lnTo>
                <a:lnTo>
                  <a:pt x="234791" y="296049"/>
                </a:lnTo>
                <a:lnTo>
                  <a:pt x="234289" y="292475"/>
                </a:lnTo>
                <a:lnTo>
                  <a:pt x="233265" y="289424"/>
                </a:lnTo>
                <a:lnTo>
                  <a:pt x="231217" y="286351"/>
                </a:lnTo>
                <a:lnTo>
                  <a:pt x="228165" y="283801"/>
                </a:lnTo>
                <a:lnTo>
                  <a:pt x="230715" y="283300"/>
                </a:lnTo>
                <a:lnTo>
                  <a:pt x="243987" y="250633"/>
                </a:lnTo>
                <a:lnTo>
                  <a:pt x="243987" y="246035"/>
                </a:lnTo>
                <a:lnTo>
                  <a:pt x="243485" y="243485"/>
                </a:lnTo>
                <a:lnTo>
                  <a:pt x="242462" y="241437"/>
                </a:lnTo>
                <a:lnTo>
                  <a:pt x="239911" y="237863"/>
                </a:lnTo>
                <a:lnTo>
                  <a:pt x="238365" y="236338"/>
                </a:lnTo>
                <a:lnTo>
                  <a:pt x="236839" y="234791"/>
                </a:lnTo>
                <a:lnTo>
                  <a:pt x="251134" y="202124"/>
                </a:lnTo>
                <a:lnTo>
                  <a:pt x="251134" y="197025"/>
                </a:lnTo>
                <a:lnTo>
                  <a:pt x="243485" y="185802"/>
                </a:lnTo>
                <a:lnTo>
                  <a:pt x="245512" y="185279"/>
                </a:lnTo>
                <a:lnTo>
                  <a:pt x="256757" y="153135"/>
                </a:lnTo>
                <a:lnTo>
                  <a:pt x="255733" y="148014"/>
                </a:lnTo>
                <a:lnTo>
                  <a:pt x="221018" y="130166"/>
                </a:lnTo>
                <a:lnTo>
                  <a:pt x="132193" y="123018"/>
                </a:lnTo>
                <a:lnTo>
                  <a:pt x="135766" y="116894"/>
                </a:lnTo>
                <a:lnTo>
                  <a:pt x="148014" y="77080"/>
                </a:lnTo>
                <a:lnTo>
                  <a:pt x="152612" y="32144"/>
                </a:lnTo>
                <a:lnTo>
                  <a:pt x="152612" y="16846"/>
                </a:lnTo>
                <a:lnTo>
                  <a:pt x="136290" y="501"/>
                </a:lnTo>
                <a:lnTo>
                  <a:pt x="132193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3194" y="1270176"/>
            <a:ext cx="165966" cy="287704"/>
          </a:xfrm>
          <a:custGeom>
            <a:avLst/>
            <a:gdLst/>
            <a:ahLst/>
            <a:cxnLst/>
            <a:rect l="l" t="t" r="r" b="b"/>
            <a:pathLst>
              <a:path w="165966" h="287704">
                <a:moveTo>
                  <a:pt x="147849" y="0"/>
                </a:moveTo>
                <a:lnTo>
                  <a:pt x="18022" y="0"/>
                </a:lnTo>
                <a:lnTo>
                  <a:pt x="14258" y="350"/>
                </a:lnTo>
                <a:lnTo>
                  <a:pt x="0" y="270609"/>
                </a:lnTo>
                <a:lnTo>
                  <a:pt x="254" y="273350"/>
                </a:lnTo>
                <a:lnTo>
                  <a:pt x="18022" y="287704"/>
                </a:lnTo>
                <a:lnTo>
                  <a:pt x="147849" y="287704"/>
                </a:lnTo>
                <a:lnTo>
                  <a:pt x="165680" y="272665"/>
                </a:lnTo>
                <a:lnTo>
                  <a:pt x="82935" y="272665"/>
                </a:lnTo>
                <a:lnTo>
                  <a:pt x="80543" y="272315"/>
                </a:lnTo>
                <a:lnTo>
                  <a:pt x="70974" y="260704"/>
                </a:lnTo>
                <a:lnTo>
                  <a:pt x="71323" y="258311"/>
                </a:lnTo>
                <a:lnTo>
                  <a:pt x="82935" y="248742"/>
                </a:lnTo>
                <a:lnTo>
                  <a:pt x="165966" y="248742"/>
                </a:lnTo>
                <a:lnTo>
                  <a:pt x="165966" y="233716"/>
                </a:lnTo>
                <a:lnTo>
                  <a:pt x="18022" y="233716"/>
                </a:lnTo>
                <a:lnTo>
                  <a:pt x="18022" y="35885"/>
                </a:lnTo>
                <a:lnTo>
                  <a:pt x="165966" y="35885"/>
                </a:lnTo>
                <a:lnTo>
                  <a:pt x="165966" y="21531"/>
                </a:lnTo>
                <a:lnTo>
                  <a:pt x="77815" y="21531"/>
                </a:lnTo>
                <a:lnTo>
                  <a:pt x="76094" y="21195"/>
                </a:lnTo>
                <a:lnTo>
                  <a:pt x="75073" y="20509"/>
                </a:lnTo>
                <a:lnTo>
                  <a:pt x="74051" y="19138"/>
                </a:lnTo>
                <a:lnTo>
                  <a:pt x="73716" y="17767"/>
                </a:lnTo>
                <a:lnTo>
                  <a:pt x="74051" y="16060"/>
                </a:lnTo>
                <a:lnTo>
                  <a:pt x="76094" y="14018"/>
                </a:lnTo>
                <a:lnTo>
                  <a:pt x="77815" y="13669"/>
                </a:lnTo>
                <a:lnTo>
                  <a:pt x="165411" y="13669"/>
                </a:lnTo>
                <a:lnTo>
                  <a:pt x="164595" y="10941"/>
                </a:lnTo>
                <a:lnTo>
                  <a:pt x="151612" y="350"/>
                </a:lnTo>
                <a:lnTo>
                  <a:pt x="147849" y="0"/>
                </a:lnTo>
                <a:close/>
              </a:path>
              <a:path w="165966" h="287704">
                <a:moveTo>
                  <a:pt x="165966" y="248742"/>
                </a:moveTo>
                <a:lnTo>
                  <a:pt x="82935" y="248742"/>
                </a:lnTo>
                <a:lnTo>
                  <a:pt x="85327" y="249091"/>
                </a:lnTo>
                <a:lnTo>
                  <a:pt x="87720" y="249777"/>
                </a:lnTo>
                <a:lnTo>
                  <a:pt x="94896" y="260704"/>
                </a:lnTo>
                <a:lnTo>
                  <a:pt x="94547" y="263095"/>
                </a:lnTo>
                <a:lnTo>
                  <a:pt x="82935" y="272665"/>
                </a:lnTo>
                <a:lnTo>
                  <a:pt x="165680" y="272665"/>
                </a:lnTo>
                <a:lnTo>
                  <a:pt x="165871" y="270609"/>
                </a:lnTo>
                <a:lnTo>
                  <a:pt x="165966" y="248742"/>
                </a:lnTo>
                <a:close/>
              </a:path>
              <a:path w="165966" h="287704">
                <a:moveTo>
                  <a:pt x="165966" y="35885"/>
                </a:moveTo>
                <a:lnTo>
                  <a:pt x="147849" y="35885"/>
                </a:lnTo>
                <a:lnTo>
                  <a:pt x="147849" y="233716"/>
                </a:lnTo>
                <a:lnTo>
                  <a:pt x="165966" y="233716"/>
                </a:lnTo>
                <a:lnTo>
                  <a:pt x="165966" y="35885"/>
                </a:lnTo>
                <a:close/>
              </a:path>
              <a:path w="165966" h="287704">
                <a:moveTo>
                  <a:pt x="165411" y="13669"/>
                </a:moveTo>
                <a:lnTo>
                  <a:pt x="88055" y="13669"/>
                </a:lnTo>
                <a:lnTo>
                  <a:pt x="89762" y="14018"/>
                </a:lnTo>
                <a:lnTo>
                  <a:pt x="91819" y="16060"/>
                </a:lnTo>
                <a:lnTo>
                  <a:pt x="92155" y="17767"/>
                </a:lnTo>
                <a:lnTo>
                  <a:pt x="91819" y="19138"/>
                </a:lnTo>
                <a:lnTo>
                  <a:pt x="90797" y="20509"/>
                </a:lnTo>
                <a:lnTo>
                  <a:pt x="89762" y="21195"/>
                </a:lnTo>
                <a:lnTo>
                  <a:pt x="88055" y="21531"/>
                </a:lnTo>
                <a:lnTo>
                  <a:pt x="165966" y="21531"/>
                </a:lnTo>
                <a:lnTo>
                  <a:pt x="165933" y="17767"/>
                </a:lnTo>
                <a:lnTo>
                  <a:pt x="165616" y="14353"/>
                </a:lnTo>
                <a:lnTo>
                  <a:pt x="165411" y="13669"/>
                </a:lnTo>
                <a:close/>
              </a:path>
            </a:pathLst>
          </a:custGeom>
          <a:solidFill>
            <a:srgbClr val="19BBD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702" y="4461807"/>
            <a:ext cx="248043" cy="248057"/>
          </a:xfrm>
          <a:custGeom>
            <a:avLst/>
            <a:gdLst/>
            <a:ahLst/>
            <a:cxnLst/>
            <a:rect l="l" t="t" r="r" b="b"/>
            <a:pathLst>
              <a:path w="248043" h="248057">
                <a:moveTo>
                  <a:pt x="168572" y="202792"/>
                </a:moveTo>
                <a:lnTo>
                  <a:pt x="79470" y="202792"/>
                </a:lnTo>
                <a:lnTo>
                  <a:pt x="84461" y="205287"/>
                </a:lnTo>
                <a:lnTo>
                  <a:pt x="89451" y="207417"/>
                </a:lnTo>
                <a:lnTo>
                  <a:pt x="94792" y="209562"/>
                </a:lnTo>
                <a:lnTo>
                  <a:pt x="99783" y="210992"/>
                </a:lnTo>
                <a:lnTo>
                  <a:pt x="102643" y="236646"/>
                </a:lnTo>
                <a:lnTo>
                  <a:pt x="115469" y="248057"/>
                </a:lnTo>
                <a:lnTo>
                  <a:pt x="132572" y="248057"/>
                </a:lnTo>
                <a:lnTo>
                  <a:pt x="148259" y="210992"/>
                </a:lnTo>
                <a:lnTo>
                  <a:pt x="153250" y="209562"/>
                </a:lnTo>
                <a:lnTo>
                  <a:pt x="158591" y="207417"/>
                </a:lnTo>
                <a:lnTo>
                  <a:pt x="163582" y="205287"/>
                </a:lnTo>
                <a:lnTo>
                  <a:pt x="168572" y="202792"/>
                </a:lnTo>
                <a:close/>
              </a:path>
              <a:path w="248043" h="248057">
                <a:moveTo>
                  <a:pt x="53101" y="26733"/>
                </a:moveTo>
                <a:lnTo>
                  <a:pt x="50956" y="26733"/>
                </a:lnTo>
                <a:lnTo>
                  <a:pt x="48461" y="27083"/>
                </a:lnTo>
                <a:lnTo>
                  <a:pt x="26733" y="50971"/>
                </a:lnTo>
                <a:lnTo>
                  <a:pt x="26733" y="53102"/>
                </a:lnTo>
                <a:lnTo>
                  <a:pt x="28148" y="57377"/>
                </a:lnTo>
                <a:lnTo>
                  <a:pt x="29578" y="59522"/>
                </a:lnTo>
                <a:lnTo>
                  <a:pt x="45265" y="79485"/>
                </a:lnTo>
                <a:lnTo>
                  <a:pt x="42769" y="84461"/>
                </a:lnTo>
                <a:lnTo>
                  <a:pt x="40624" y="89452"/>
                </a:lnTo>
                <a:lnTo>
                  <a:pt x="38494" y="94807"/>
                </a:lnTo>
                <a:lnTo>
                  <a:pt x="37064" y="99798"/>
                </a:lnTo>
                <a:lnTo>
                  <a:pt x="11395" y="102643"/>
                </a:lnTo>
                <a:lnTo>
                  <a:pt x="0" y="115470"/>
                </a:lnTo>
                <a:lnTo>
                  <a:pt x="0" y="132587"/>
                </a:lnTo>
                <a:lnTo>
                  <a:pt x="37064" y="148259"/>
                </a:lnTo>
                <a:lnTo>
                  <a:pt x="38494" y="153250"/>
                </a:lnTo>
                <a:lnTo>
                  <a:pt x="40624" y="158591"/>
                </a:lnTo>
                <a:lnTo>
                  <a:pt x="42769" y="163581"/>
                </a:lnTo>
                <a:lnTo>
                  <a:pt x="45265" y="168572"/>
                </a:lnTo>
                <a:lnTo>
                  <a:pt x="29578" y="188535"/>
                </a:lnTo>
                <a:lnTo>
                  <a:pt x="28148" y="190680"/>
                </a:lnTo>
                <a:lnTo>
                  <a:pt x="26733" y="194955"/>
                </a:lnTo>
                <a:lnTo>
                  <a:pt x="26733" y="197086"/>
                </a:lnTo>
                <a:lnTo>
                  <a:pt x="50956" y="221324"/>
                </a:lnTo>
                <a:lnTo>
                  <a:pt x="53101" y="221324"/>
                </a:lnTo>
                <a:lnTo>
                  <a:pt x="57377" y="219894"/>
                </a:lnTo>
                <a:lnTo>
                  <a:pt x="59508" y="218829"/>
                </a:lnTo>
                <a:lnTo>
                  <a:pt x="79470" y="202792"/>
                </a:lnTo>
                <a:lnTo>
                  <a:pt x="219711" y="202792"/>
                </a:lnTo>
                <a:lnTo>
                  <a:pt x="220244" y="201726"/>
                </a:lnTo>
                <a:lnTo>
                  <a:pt x="220959" y="199581"/>
                </a:lnTo>
                <a:lnTo>
                  <a:pt x="221324" y="197086"/>
                </a:lnTo>
                <a:lnTo>
                  <a:pt x="221324" y="194955"/>
                </a:lnTo>
                <a:lnTo>
                  <a:pt x="219894" y="190680"/>
                </a:lnTo>
                <a:lnTo>
                  <a:pt x="218828" y="188535"/>
                </a:lnTo>
                <a:lnTo>
                  <a:pt x="202792" y="168572"/>
                </a:lnTo>
                <a:lnTo>
                  <a:pt x="204917" y="164296"/>
                </a:lnTo>
                <a:lnTo>
                  <a:pt x="120096" y="164296"/>
                </a:lnTo>
                <a:lnTo>
                  <a:pt x="116184" y="163581"/>
                </a:lnTo>
                <a:lnTo>
                  <a:pt x="112624" y="162516"/>
                </a:lnTo>
                <a:lnTo>
                  <a:pt x="108699" y="161451"/>
                </a:lnTo>
                <a:lnTo>
                  <a:pt x="85422" y="135082"/>
                </a:lnTo>
                <a:lnTo>
                  <a:pt x="84461" y="131872"/>
                </a:lnTo>
                <a:lnTo>
                  <a:pt x="83746" y="127947"/>
                </a:lnTo>
                <a:lnTo>
                  <a:pt x="83746" y="120110"/>
                </a:lnTo>
                <a:lnTo>
                  <a:pt x="84461" y="116185"/>
                </a:lnTo>
                <a:lnTo>
                  <a:pt x="85526" y="112624"/>
                </a:lnTo>
                <a:lnTo>
                  <a:pt x="86606" y="108699"/>
                </a:lnTo>
                <a:lnTo>
                  <a:pt x="112624" y="85541"/>
                </a:lnTo>
                <a:lnTo>
                  <a:pt x="116184" y="84461"/>
                </a:lnTo>
                <a:lnTo>
                  <a:pt x="120096" y="83760"/>
                </a:lnTo>
                <a:lnTo>
                  <a:pt x="204923" y="83760"/>
                </a:lnTo>
                <a:lnTo>
                  <a:pt x="202792" y="79485"/>
                </a:lnTo>
                <a:lnTo>
                  <a:pt x="218828" y="59522"/>
                </a:lnTo>
                <a:lnTo>
                  <a:pt x="219894" y="57377"/>
                </a:lnTo>
                <a:lnTo>
                  <a:pt x="221324" y="53102"/>
                </a:lnTo>
                <a:lnTo>
                  <a:pt x="221324" y="50971"/>
                </a:lnTo>
                <a:lnTo>
                  <a:pt x="220959" y="48476"/>
                </a:lnTo>
                <a:lnTo>
                  <a:pt x="220244" y="46331"/>
                </a:lnTo>
                <a:lnTo>
                  <a:pt x="219711" y="45265"/>
                </a:lnTo>
                <a:lnTo>
                  <a:pt x="79470" y="45265"/>
                </a:lnTo>
                <a:lnTo>
                  <a:pt x="59508" y="29578"/>
                </a:lnTo>
                <a:lnTo>
                  <a:pt x="57377" y="28163"/>
                </a:lnTo>
                <a:lnTo>
                  <a:pt x="53101" y="26733"/>
                </a:lnTo>
                <a:close/>
              </a:path>
              <a:path w="248043" h="248057">
                <a:moveTo>
                  <a:pt x="219711" y="202792"/>
                </a:moveTo>
                <a:lnTo>
                  <a:pt x="168572" y="202792"/>
                </a:lnTo>
                <a:lnTo>
                  <a:pt x="188535" y="218829"/>
                </a:lnTo>
                <a:lnTo>
                  <a:pt x="190665" y="219894"/>
                </a:lnTo>
                <a:lnTo>
                  <a:pt x="194941" y="221324"/>
                </a:lnTo>
                <a:lnTo>
                  <a:pt x="197086" y="221324"/>
                </a:lnTo>
                <a:lnTo>
                  <a:pt x="219711" y="202792"/>
                </a:lnTo>
                <a:close/>
              </a:path>
              <a:path w="248043" h="248057">
                <a:moveTo>
                  <a:pt x="204923" y="83760"/>
                </a:moveTo>
                <a:lnTo>
                  <a:pt x="127947" y="83760"/>
                </a:lnTo>
                <a:lnTo>
                  <a:pt x="131857" y="84461"/>
                </a:lnTo>
                <a:lnTo>
                  <a:pt x="135432" y="85541"/>
                </a:lnTo>
                <a:lnTo>
                  <a:pt x="162621" y="112975"/>
                </a:lnTo>
                <a:lnTo>
                  <a:pt x="163582" y="116185"/>
                </a:lnTo>
                <a:lnTo>
                  <a:pt x="164297" y="120110"/>
                </a:lnTo>
                <a:lnTo>
                  <a:pt x="164297" y="127947"/>
                </a:lnTo>
                <a:lnTo>
                  <a:pt x="163582" y="131872"/>
                </a:lnTo>
                <a:lnTo>
                  <a:pt x="162516" y="135433"/>
                </a:lnTo>
                <a:lnTo>
                  <a:pt x="161437" y="139358"/>
                </a:lnTo>
                <a:lnTo>
                  <a:pt x="135432" y="162516"/>
                </a:lnTo>
                <a:lnTo>
                  <a:pt x="131857" y="163581"/>
                </a:lnTo>
                <a:lnTo>
                  <a:pt x="127947" y="164296"/>
                </a:lnTo>
                <a:lnTo>
                  <a:pt x="204917" y="164296"/>
                </a:lnTo>
                <a:lnTo>
                  <a:pt x="205272" y="163581"/>
                </a:lnTo>
                <a:lnTo>
                  <a:pt x="207417" y="158591"/>
                </a:lnTo>
                <a:lnTo>
                  <a:pt x="209562" y="153250"/>
                </a:lnTo>
                <a:lnTo>
                  <a:pt x="210978" y="148259"/>
                </a:lnTo>
                <a:lnTo>
                  <a:pt x="236646" y="145414"/>
                </a:lnTo>
                <a:lnTo>
                  <a:pt x="248043" y="132587"/>
                </a:lnTo>
                <a:lnTo>
                  <a:pt x="248043" y="115470"/>
                </a:lnTo>
                <a:lnTo>
                  <a:pt x="210978" y="99798"/>
                </a:lnTo>
                <a:lnTo>
                  <a:pt x="209562" y="94807"/>
                </a:lnTo>
                <a:lnTo>
                  <a:pt x="207417" y="89452"/>
                </a:lnTo>
                <a:lnTo>
                  <a:pt x="205272" y="84461"/>
                </a:lnTo>
                <a:lnTo>
                  <a:pt x="204923" y="83760"/>
                </a:lnTo>
                <a:close/>
              </a:path>
              <a:path w="248043" h="248057">
                <a:moveTo>
                  <a:pt x="132572" y="0"/>
                </a:moveTo>
                <a:lnTo>
                  <a:pt x="115469" y="0"/>
                </a:lnTo>
                <a:lnTo>
                  <a:pt x="112975" y="364"/>
                </a:lnTo>
                <a:lnTo>
                  <a:pt x="99783" y="37064"/>
                </a:lnTo>
                <a:lnTo>
                  <a:pt x="94792" y="38494"/>
                </a:lnTo>
                <a:lnTo>
                  <a:pt x="89451" y="40625"/>
                </a:lnTo>
                <a:lnTo>
                  <a:pt x="84461" y="42770"/>
                </a:lnTo>
                <a:lnTo>
                  <a:pt x="79470" y="45265"/>
                </a:lnTo>
                <a:lnTo>
                  <a:pt x="168572" y="45265"/>
                </a:lnTo>
                <a:lnTo>
                  <a:pt x="163582" y="42770"/>
                </a:lnTo>
                <a:lnTo>
                  <a:pt x="158591" y="40625"/>
                </a:lnTo>
                <a:lnTo>
                  <a:pt x="153250" y="38494"/>
                </a:lnTo>
                <a:lnTo>
                  <a:pt x="148259" y="37064"/>
                </a:lnTo>
                <a:lnTo>
                  <a:pt x="145399" y="11411"/>
                </a:lnTo>
                <a:lnTo>
                  <a:pt x="135068" y="364"/>
                </a:lnTo>
                <a:lnTo>
                  <a:pt x="132572" y="0"/>
                </a:lnTo>
                <a:close/>
              </a:path>
              <a:path w="248043" h="248057">
                <a:moveTo>
                  <a:pt x="197086" y="26733"/>
                </a:moveTo>
                <a:lnTo>
                  <a:pt x="194941" y="26733"/>
                </a:lnTo>
                <a:lnTo>
                  <a:pt x="190665" y="28163"/>
                </a:lnTo>
                <a:lnTo>
                  <a:pt x="188535" y="29578"/>
                </a:lnTo>
                <a:lnTo>
                  <a:pt x="168572" y="45265"/>
                </a:lnTo>
                <a:lnTo>
                  <a:pt x="219711" y="45265"/>
                </a:lnTo>
                <a:lnTo>
                  <a:pt x="197086" y="26733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974" y="3426715"/>
            <a:ext cx="136069" cy="150502"/>
          </a:xfrm>
          <a:custGeom>
            <a:avLst/>
            <a:gdLst/>
            <a:ahLst/>
            <a:cxnLst/>
            <a:rect l="l" t="t" r="r" b="b"/>
            <a:pathLst>
              <a:path w="136069" h="150502">
                <a:moveTo>
                  <a:pt x="97936" y="0"/>
                </a:moveTo>
                <a:lnTo>
                  <a:pt x="64952" y="20110"/>
                </a:lnTo>
                <a:lnTo>
                  <a:pt x="60311" y="38153"/>
                </a:lnTo>
                <a:lnTo>
                  <a:pt x="60816" y="43808"/>
                </a:lnTo>
                <a:lnTo>
                  <a:pt x="62378" y="49485"/>
                </a:lnTo>
                <a:lnTo>
                  <a:pt x="64425" y="54634"/>
                </a:lnTo>
                <a:lnTo>
                  <a:pt x="67000" y="59277"/>
                </a:lnTo>
                <a:lnTo>
                  <a:pt x="0" y="138136"/>
                </a:lnTo>
                <a:lnTo>
                  <a:pt x="7744" y="143791"/>
                </a:lnTo>
                <a:lnTo>
                  <a:pt x="14961" y="150502"/>
                </a:lnTo>
                <a:lnTo>
                  <a:pt x="81961" y="72148"/>
                </a:lnTo>
                <a:lnTo>
                  <a:pt x="113940" y="72148"/>
                </a:lnTo>
                <a:lnTo>
                  <a:pt x="115978" y="71136"/>
                </a:lnTo>
                <a:lnTo>
                  <a:pt x="136069" y="38153"/>
                </a:lnTo>
                <a:lnTo>
                  <a:pt x="135562" y="34016"/>
                </a:lnTo>
                <a:lnTo>
                  <a:pt x="119059" y="6710"/>
                </a:lnTo>
                <a:lnTo>
                  <a:pt x="115978" y="4641"/>
                </a:lnTo>
                <a:lnTo>
                  <a:pt x="112876" y="3101"/>
                </a:lnTo>
                <a:lnTo>
                  <a:pt x="105660" y="1033"/>
                </a:lnTo>
                <a:lnTo>
                  <a:pt x="102050" y="527"/>
                </a:lnTo>
                <a:lnTo>
                  <a:pt x="97936" y="0"/>
                </a:lnTo>
                <a:close/>
              </a:path>
              <a:path w="136069" h="150502">
                <a:moveTo>
                  <a:pt x="113940" y="72148"/>
                </a:moveTo>
                <a:lnTo>
                  <a:pt x="81961" y="72148"/>
                </a:lnTo>
                <a:lnTo>
                  <a:pt x="85570" y="73710"/>
                </a:lnTo>
                <a:lnTo>
                  <a:pt x="89684" y="74744"/>
                </a:lnTo>
                <a:lnTo>
                  <a:pt x="97936" y="75758"/>
                </a:lnTo>
                <a:lnTo>
                  <a:pt x="102050" y="75251"/>
                </a:lnTo>
                <a:lnTo>
                  <a:pt x="109268" y="74217"/>
                </a:lnTo>
                <a:lnTo>
                  <a:pt x="112876" y="72677"/>
                </a:lnTo>
                <a:lnTo>
                  <a:pt x="113940" y="72148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824" y="3448872"/>
            <a:ext cx="108234" cy="125242"/>
          </a:xfrm>
          <a:custGeom>
            <a:avLst/>
            <a:gdLst/>
            <a:ahLst/>
            <a:cxnLst/>
            <a:rect l="l" t="t" r="r" b="b"/>
            <a:pathLst>
              <a:path w="108234" h="125242">
                <a:moveTo>
                  <a:pt x="77009" y="72677"/>
                </a:moveTo>
                <a:lnTo>
                  <a:pt x="52059" y="72677"/>
                </a:lnTo>
                <a:lnTo>
                  <a:pt x="92767" y="125242"/>
                </a:lnTo>
                <a:lnTo>
                  <a:pt x="99983" y="119059"/>
                </a:lnTo>
                <a:lnTo>
                  <a:pt x="108234" y="113404"/>
                </a:lnTo>
                <a:lnTo>
                  <a:pt x="77009" y="72677"/>
                </a:lnTo>
                <a:close/>
              </a:path>
              <a:path w="108234" h="125242">
                <a:moveTo>
                  <a:pt x="40727" y="0"/>
                </a:moveTo>
                <a:lnTo>
                  <a:pt x="32983" y="0"/>
                </a:lnTo>
                <a:lnTo>
                  <a:pt x="29375" y="527"/>
                </a:lnTo>
                <a:lnTo>
                  <a:pt x="25765" y="1562"/>
                </a:lnTo>
                <a:lnTo>
                  <a:pt x="22684" y="3102"/>
                </a:lnTo>
                <a:lnTo>
                  <a:pt x="19076" y="4643"/>
                </a:lnTo>
                <a:lnTo>
                  <a:pt x="0" y="34545"/>
                </a:lnTo>
                <a:lnTo>
                  <a:pt x="0" y="42268"/>
                </a:lnTo>
                <a:lnTo>
                  <a:pt x="527" y="45876"/>
                </a:lnTo>
                <a:lnTo>
                  <a:pt x="1562" y="49485"/>
                </a:lnTo>
                <a:lnTo>
                  <a:pt x="3102" y="52586"/>
                </a:lnTo>
                <a:lnTo>
                  <a:pt x="4641" y="56196"/>
                </a:lnTo>
                <a:lnTo>
                  <a:pt x="6710" y="58770"/>
                </a:lnTo>
                <a:lnTo>
                  <a:pt x="8757" y="61851"/>
                </a:lnTo>
                <a:lnTo>
                  <a:pt x="13928" y="67000"/>
                </a:lnTo>
                <a:lnTo>
                  <a:pt x="36085" y="75251"/>
                </a:lnTo>
                <a:lnTo>
                  <a:pt x="41761" y="75251"/>
                </a:lnTo>
                <a:lnTo>
                  <a:pt x="46911" y="74217"/>
                </a:lnTo>
                <a:lnTo>
                  <a:pt x="52059" y="72677"/>
                </a:lnTo>
                <a:lnTo>
                  <a:pt x="77009" y="72677"/>
                </a:lnTo>
                <a:lnTo>
                  <a:pt x="67528" y="60311"/>
                </a:lnTo>
                <a:lnTo>
                  <a:pt x="70102" y="56701"/>
                </a:lnTo>
                <a:lnTo>
                  <a:pt x="72149" y="53093"/>
                </a:lnTo>
                <a:lnTo>
                  <a:pt x="73710" y="48978"/>
                </a:lnTo>
                <a:lnTo>
                  <a:pt x="74744" y="44335"/>
                </a:lnTo>
                <a:lnTo>
                  <a:pt x="75251" y="40727"/>
                </a:lnTo>
                <a:lnTo>
                  <a:pt x="75251" y="33004"/>
                </a:lnTo>
                <a:lnTo>
                  <a:pt x="58243" y="6203"/>
                </a:lnTo>
                <a:lnTo>
                  <a:pt x="55162" y="4136"/>
                </a:lnTo>
                <a:lnTo>
                  <a:pt x="51553" y="2595"/>
                </a:lnTo>
                <a:lnTo>
                  <a:pt x="44335" y="527"/>
                </a:lnTo>
                <a:lnTo>
                  <a:pt x="40727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067" y="3664836"/>
            <a:ext cx="152043" cy="92237"/>
          </a:xfrm>
          <a:custGeom>
            <a:avLst/>
            <a:gdLst/>
            <a:ahLst/>
            <a:cxnLst/>
            <a:rect l="l" t="t" r="r" b="b"/>
            <a:pathLst>
              <a:path w="152043" h="92237">
                <a:moveTo>
                  <a:pt x="39165" y="16480"/>
                </a:moveTo>
                <a:lnTo>
                  <a:pt x="35557" y="17007"/>
                </a:lnTo>
                <a:lnTo>
                  <a:pt x="31949" y="17007"/>
                </a:lnTo>
                <a:lnTo>
                  <a:pt x="24731" y="19055"/>
                </a:lnTo>
                <a:lnTo>
                  <a:pt x="0" y="53072"/>
                </a:lnTo>
                <a:lnTo>
                  <a:pt x="0" y="56680"/>
                </a:lnTo>
                <a:lnTo>
                  <a:pt x="527" y="60289"/>
                </a:lnTo>
                <a:lnTo>
                  <a:pt x="2574" y="67505"/>
                </a:lnTo>
                <a:lnTo>
                  <a:pt x="4114" y="70608"/>
                </a:lnTo>
                <a:lnTo>
                  <a:pt x="5676" y="74216"/>
                </a:lnTo>
                <a:lnTo>
                  <a:pt x="7722" y="76790"/>
                </a:lnTo>
                <a:lnTo>
                  <a:pt x="9791" y="79871"/>
                </a:lnTo>
                <a:lnTo>
                  <a:pt x="12893" y="82447"/>
                </a:lnTo>
                <a:lnTo>
                  <a:pt x="36591" y="92237"/>
                </a:lnTo>
                <a:lnTo>
                  <a:pt x="40200" y="92237"/>
                </a:lnTo>
                <a:lnTo>
                  <a:pt x="73183" y="67505"/>
                </a:lnTo>
                <a:lnTo>
                  <a:pt x="75758" y="55646"/>
                </a:lnTo>
                <a:lnTo>
                  <a:pt x="75251" y="49463"/>
                </a:lnTo>
                <a:lnTo>
                  <a:pt x="119295" y="31441"/>
                </a:lnTo>
                <a:lnTo>
                  <a:pt x="68033" y="31441"/>
                </a:lnTo>
                <a:lnTo>
                  <a:pt x="60311" y="23696"/>
                </a:lnTo>
                <a:lnTo>
                  <a:pt x="56701" y="21629"/>
                </a:lnTo>
                <a:lnTo>
                  <a:pt x="53600" y="20088"/>
                </a:lnTo>
                <a:lnTo>
                  <a:pt x="49991" y="18548"/>
                </a:lnTo>
                <a:lnTo>
                  <a:pt x="46382" y="17514"/>
                </a:lnTo>
                <a:lnTo>
                  <a:pt x="39165" y="16480"/>
                </a:lnTo>
                <a:close/>
              </a:path>
              <a:path w="152043" h="92237">
                <a:moveTo>
                  <a:pt x="144318" y="0"/>
                </a:moveTo>
                <a:lnTo>
                  <a:pt x="68033" y="31441"/>
                </a:lnTo>
                <a:lnTo>
                  <a:pt x="119295" y="31441"/>
                </a:lnTo>
                <a:lnTo>
                  <a:pt x="152043" y="18041"/>
                </a:lnTo>
                <a:lnTo>
                  <a:pt x="147400" y="9263"/>
                </a:lnTo>
                <a:lnTo>
                  <a:pt x="144318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127" y="3728734"/>
            <a:ext cx="75252" cy="135035"/>
          </a:xfrm>
          <a:custGeom>
            <a:avLst/>
            <a:gdLst/>
            <a:ahLst/>
            <a:cxnLst/>
            <a:rect l="l" t="t" r="r" b="b"/>
            <a:pathLst>
              <a:path w="75252" h="135035">
                <a:moveTo>
                  <a:pt x="31443" y="0"/>
                </a:moveTo>
                <a:lnTo>
                  <a:pt x="29375" y="60311"/>
                </a:lnTo>
                <a:lnTo>
                  <a:pt x="25260" y="61344"/>
                </a:lnTo>
                <a:lnTo>
                  <a:pt x="17009" y="65459"/>
                </a:lnTo>
                <a:lnTo>
                  <a:pt x="13401" y="68033"/>
                </a:lnTo>
                <a:lnTo>
                  <a:pt x="10298" y="70609"/>
                </a:lnTo>
                <a:lnTo>
                  <a:pt x="8251" y="73710"/>
                </a:lnTo>
                <a:lnTo>
                  <a:pt x="5656" y="76791"/>
                </a:lnTo>
                <a:lnTo>
                  <a:pt x="2575" y="82975"/>
                </a:lnTo>
                <a:lnTo>
                  <a:pt x="506" y="90191"/>
                </a:lnTo>
                <a:lnTo>
                  <a:pt x="71" y="93294"/>
                </a:lnTo>
                <a:lnTo>
                  <a:pt x="0" y="101017"/>
                </a:lnTo>
                <a:lnTo>
                  <a:pt x="506" y="104626"/>
                </a:lnTo>
                <a:lnTo>
                  <a:pt x="23698" y="131932"/>
                </a:lnTo>
                <a:lnTo>
                  <a:pt x="26800" y="133494"/>
                </a:lnTo>
                <a:lnTo>
                  <a:pt x="37626" y="135035"/>
                </a:lnTo>
                <a:lnTo>
                  <a:pt x="44843" y="134000"/>
                </a:lnTo>
                <a:lnTo>
                  <a:pt x="52061" y="131932"/>
                </a:lnTo>
                <a:lnTo>
                  <a:pt x="75178" y="101017"/>
                </a:lnTo>
                <a:lnTo>
                  <a:pt x="75252" y="93294"/>
                </a:lnTo>
                <a:lnTo>
                  <a:pt x="74725" y="89686"/>
                </a:lnTo>
                <a:lnTo>
                  <a:pt x="48958" y="61344"/>
                </a:lnTo>
                <a:lnTo>
                  <a:pt x="51010" y="1033"/>
                </a:lnTo>
                <a:lnTo>
                  <a:pt x="44843" y="1033"/>
                </a:lnTo>
                <a:lnTo>
                  <a:pt x="31443" y="0"/>
                </a:lnTo>
                <a:close/>
              </a:path>
              <a:path w="75252" h="135035">
                <a:moveTo>
                  <a:pt x="51027" y="527"/>
                </a:moveTo>
                <a:lnTo>
                  <a:pt x="44843" y="1033"/>
                </a:lnTo>
                <a:lnTo>
                  <a:pt x="51010" y="1033"/>
                </a:lnTo>
                <a:lnTo>
                  <a:pt x="51027" y="527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093" y="3625142"/>
            <a:ext cx="136575" cy="75756"/>
          </a:xfrm>
          <a:custGeom>
            <a:avLst/>
            <a:gdLst/>
            <a:ahLst/>
            <a:cxnLst/>
            <a:rect l="l" t="t" r="r" b="b"/>
            <a:pathLst>
              <a:path w="136575" h="75756">
                <a:moveTo>
                  <a:pt x="2068" y="15974"/>
                </a:moveTo>
                <a:lnTo>
                  <a:pt x="1540" y="25765"/>
                </a:lnTo>
                <a:lnTo>
                  <a:pt x="0" y="35050"/>
                </a:lnTo>
                <a:lnTo>
                  <a:pt x="61324" y="42773"/>
                </a:lnTo>
                <a:lnTo>
                  <a:pt x="61851" y="46909"/>
                </a:lnTo>
                <a:lnTo>
                  <a:pt x="63392" y="51024"/>
                </a:lnTo>
                <a:lnTo>
                  <a:pt x="64932" y="54127"/>
                </a:lnTo>
                <a:lnTo>
                  <a:pt x="66494" y="57735"/>
                </a:lnTo>
                <a:lnTo>
                  <a:pt x="96881" y="75756"/>
                </a:lnTo>
                <a:lnTo>
                  <a:pt x="100490" y="75756"/>
                </a:lnTo>
                <a:lnTo>
                  <a:pt x="107707" y="74722"/>
                </a:lnTo>
                <a:lnTo>
                  <a:pt x="111316" y="73182"/>
                </a:lnTo>
                <a:lnTo>
                  <a:pt x="114924" y="72148"/>
                </a:lnTo>
                <a:lnTo>
                  <a:pt x="118532" y="70101"/>
                </a:lnTo>
                <a:lnTo>
                  <a:pt x="121635" y="68033"/>
                </a:lnTo>
                <a:lnTo>
                  <a:pt x="129358" y="60309"/>
                </a:lnTo>
                <a:lnTo>
                  <a:pt x="130898" y="57208"/>
                </a:lnTo>
                <a:lnTo>
                  <a:pt x="132967" y="54127"/>
                </a:lnTo>
                <a:lnTo>
                  <a:pt x="135035" y="46909"/>
                </a:lnTo>
                <a:lnTo>
                  <a:pt x="136069" y="43808"/>
                </a:lnTo>
                <a:lnTo>
                  <a:pt x="136575" y="39692"/>
                </a:lnTo>
                <a:lnTo>
                  <a:pt x="136575" y="36084"/>
                </a:lnTo>
                <a:lnTo>
                  <a:pt x="135542" y="28867"/>
                </a:lnTo>
                <a:lnTo>
                  <a:pt x="133343" y="23718"/>
                </a:lnTo>
                <a:lnTo>
                  <a:pt x="63898" y="23718"/>
                </a:lnTo>
                <a:lnTo>
                  <a:pt x="2068" y="15974"/>
                </a:lnTo>
                <a:close/>
              </a:path>
              <a:path w="136575" h="75756">
                <a:moveTo>
                  <a:pt x="96881" y="0"/>
                </a:moveTo>
                <a:lnTo>
                  <a:pt x="63898" y="23718"/>
                </a:lnTo>
                <a:lnTo>
                  <a:pt x="133343" y="23718"/>
                </a:lnTo>
                <a:lnTo>
                  <a:pt x="130898" y="18041"/>
                </a:lnTo>
                <a:lnTo>
                  <a:pt x="128852" y="14940"/>
                </a:lnTo>
                <a:lnTo>
                  <a:pt x="121107" y="7216"/>
                </a:lnTo>
                <a:lnTo>
                  <a:pt x="118026" y="5675"/>
                </a:lnTo>
                <a:lnTo>
                  <a:pt x="114924" y="3608"/>
                </a:lnTo>
                <a:lnTo>
                  <a:pt x="104099" y="527"/>
                </a:lnTo>
                <a:lnTo>
                  <a:pt x="100490" y="527"/>
                </a:lnTo>
                <a:lnTo>
                  <a:pt x="96881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075" y="3559175"/>
            <a:ext cx="159767" cy="160294"/>
          </a:xfrm>
          <a:custGeom>
            <a:avLst/>
            <a:gdLst/>
            <a:ahLst/>
            <a:cxnLst/>
            <a:rect l="l" t="t" r="r" b="b"/>
            <a:pathLst>
              <a:path w="159767" h="160294">
                <a:moveTo>
                  <a:pt x="79894" y="0"/>
                </a:moveTo>
                <a:lnTo>
                  <a:pt x="41741" y="9791"/>
                </a:lnTo>
                <a:lnTo>
                  <a:pt x="9791" y="41741"/>
                </a:lnTo>
                <a:lnTo>
                  <a:pt x="0" y="79894"/>
                </a:lnTo>
                <a:lnTo>
                  <a:pt x="506" y="88124"/>
                </a:lnTo>
                <a:lnTo>
                  <a:pt x="13906" y="124716"/>
                </a:lnTo>
                <a:lnTo>
                  <a:pt x="56174" y="156686"/>
                </a:lnTo>
                <a:lnTo>
                  <a:pt x="79894" y="160294"/>
                </a:lnTo>
                <a:lnTo>
                  <a:pt x="88124" y="159767"/>
                </a:lnTo>
                <a:lnTo>
                  <a:pt x="124716" y="146367"/>
                </a:lnTo>
                <a:lnTo>
                  <a:pt x="150502" y="118026"/>
                </a:lnTo>
                <a:lnTo>
                  <a:pt x="159767" y="88124"/>
                </a:lnTo>
                <a:lnTo>
                  <a:pt x="159767" y="72149"/>
                </a:lnTo>
                <a:lnTo>
                  <a:pt x="146367" y="35557"/>
                </a:lnTo>
                <a:lnTo>
                  <a:pt x="118026" y="9791"/>
                </a:lnTo>
                <a:lnTo>
                  <a:pt x="79894" y="0"/>
                </a:lnTo>
                <a:close/>
              </a:path>
            </a:pathLst>
          </a:custGeom>
          <a:solidFill>
            <a:srgbClr val="1847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343" y="3153874"/>
            <a:ext cx="299915" cy="272837"/>
          </a:xfrm>
          <a:custGeom>
            <a:avLst/>
            <a:gdLst/>
            <a:ahLst/>
            <a:cxnLst/>
            <a:rect l="l" t="t" r="r" b="b"/>
            <a:pathLst>
              <a:path w="299915" h="272837">
                <a:moveTo>
                  <a:pt x="157633" y="0"/>
                </a:moveTo>
                <a:lnTo>
                  <a:pt x="142283" y="0"/>
                </a:lnTo>
                <a:lnTo>
                  <a:pt x="134607" y="462"/>
                </a:lnTo>
                <a:lnTo>
                  <a:pt x="84910" y="12207"/>
                </a:lnTo>
                <a:lnTo>
                  <a:pt x="78586" y="15369"/>
                </a:lnTo>
                <a:lnTo>
                  <a:pt x="72260" y="18069"/>
                </a:lnTo>
                <a:lnTo>
                  <a:pt x="38840" y="41558"/>
                </a:lnTo>
                <a:lnTo>
                  <a:pt x="14907" y="71835"/>
                </a:lnTo>
                <a:lnTo>
                  <a:pt x="1794" y="107974"/>
                </a:lnTo>
                <a:lnTo>
                  <a:pt x="0" y="120605"/>
                </a:lnTo>
                <a:lnTo>
                  <a:pt x="0" y="134162"/>
                </a:lnTo>
                <a:lnTo>
                  <a:pt x="887" y="141394"/>
                </a:lnTo>
                <a:lnTo>
                  <a:pt x="1794" y="148163"/>
                </a:lnTo>
                <a:lnTo>
                  <a:pt x="3606" y="154489"/>
                </a:lnTo>
                <a:lnTo>
                  <a:pt x="5419" y="161258"/>
                </a:lnTo>
                <a:lnTo>
                  <a:pt x="24839" y="197397"/>
                </a:lnTo>
                <a:lnTo>
                  <a:pt x="28907" y="202816"/>
                </a:lnTo>
                <a:lnTo>
                  <a:pt x="38840" y="212765"/>
                </a:lnTo>
                <a:lnTo>
                  <a:pt x="44259" y="217722"/>
                </a:lnTo>
                <a:lnTo>
                  <a:pt x="49678" y="222253"/>
                </a:lnTo>
                <a:lnTo>
                  <a:pt x="46071" y="229022"/>
                </a:lnTo>
                <a:lnTo>
                  <a:pt x="21676" y="259742"/>
                </a:lnTo>
                <a:lnTo>
                  <a:pt x="4956" y="269675"/>
                </a:lnTo>
                <a:lnTo>
                  <a:pt x="0" y="271931"/>
                </a:lnTo>
                <a:lnTo>
                  <a:pt x="2256" y="271931"/>
                </a:lnTo>
                <a:lnTo>
                  <a:pt x="9025" y="272837"/>
                </a:lnTo>
                <a:lnTo>
                  <a:pt x="25283" y="272837"/>
                </a:lnTo>
                <a:lnTo>
                  <a:pt x="69560" y="261094"/>
                </a:lnTo>
                <a:lnTo>
                  <a:pt x="92142" y="244836"/>
                </a:lnTo>
                <a:lnTo>
                  <a:pt x="208235" y="244836"/>
                </a:lnTo>
                <a:lnTo>
                  <a:pt x="245262" y="225860"/>
                </a:lnTo>
                <a:lnTo>
                  <a:pt x="256100" y="217279"/>
                </a:lnTo>
                <a:lnTo>
                  <a:pt x="261076" y="213210"/>
                </a:lnTo>
                <a:lnTo>
                  <a:pt x="265588" y="208235"/>
                </a:lnTo>
                <a:lnTo>
                  <a:pt x="270120" y="203721"/>
                </a:lnTo>
                <a:lnTo>
                  <a:pt x="274170" y="198765"/>
                </a:lnTo>
                <a:lnTo>
                  <a:pt x="293146" y="165326"/>
                </a:lnTo>
                <a:lnTo>
                  <a:pt x="299915" y="120605"/>
                </a:lnTo>
                <a:lnTo>
                  <a:pt x="298121" y="107974"/>
                </a:lnTo>
                <a:lnTo>
                  <a:pt x="285027" y="71835"/>
                </a:lnTo>
                <a:lnTo>
                  <a:pt x="261076" y="41558"/>
                </a:lnTo>
                <a:lnTo>
                  <a:pt x="227655" y="18069"/>
                </a:lnTo>
                <a:lnTo>
                  <a:pt x="221330" y="15369"/>
                </a:lnTo>
                <a:lnTo>
                  <a:pt x="215004" y="12207"/>
                </a:lnTo>
                <a:lnTo>
                  <a:pt x="194679" y="5419"/>
                </a:lnTo>
                <a:lnTo>
                  <a:pt x="187446" y="3624"/>
                </a:lnTo>
                <a:lnTo>
                  <a:pt x="180215" y="2274"/>
                </a:lnTo>
                <a:lnTo>
                  <a:pt x="165309" y="462"/>
                </a:lnTo>
                <a:lnTo>
                  <a:pt x="157633" y="0"/>
                </a:lnTo>
                <a:close/>
              </a:path>
              <a:path w="299915" h="272837">
                <a:moveTo>
                  <a:pt x="208235" y="244836"/>
                </a:moveTo>
                <a:lnTo>
                  <a:pt x="92142" y="244836"/>
                </a:lnTo>
                <a:lnTo>
                  <a:pt x="105699" y="249349"/>
                </a:lnTo>
                <a:lnTo>
                  <a:pt x="127375" y="253418"/>
                </a:lnTo>
                <a:lnTo>
                  <a:pt x="134607" y="254323"/>
                </a:lnTo>
                <a:lnTo>
                  <a:pt x="142283" y="254768"/>
                </a:lnTo>
                <a:lnTo>
                  <a:pt x="157633" y="254768"/>
                </a:lnTo>
                <a:lnTo>
                  <a:pt x="201448" y="247092"/>
                </a:lnTo>
                <a:lnTo>
                  <a:pt x="208235" y="244836"/>
                </a:lnTo>
                <a:close/>
              </a:path>
            </a:pathLst>
          </a:custGeom>
          <a:solidFill>
            <a:srgbClr val="3292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3433" y="10375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3433" y="1003025"/>
            <a:ext cx="164643" cy="47013"/>
          </a:xfrm>
          <a:custGeom>
            <a:avLst/>
            <a:gdLst/>
            <a:ahLst/>
            <a:cxnLst/>
            <a:rect l="l" t="t" r="r" b="b"/>
            <a:pathLst>
              <a:path w="164643" h="47013">
                <a:moveTo>
                  <a:pt x="0" y="0"/>
                </a:moveTo>
                <a:lnTo>
                  <a:pt x="164643" y="0"/>
                </a:lnTo>
                <a:lnTo>
                  <a:pt x="164643" y="47013"/>
                </a:lnTo>
                <a:lnTo>
                  <a:pt x="0" y="4701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20" y="1077817"/>
            <a:ext cx="152468" cy="44448"/>
          </a:xfrm>
          <a:custGeom>
            <a:avLst/>
            <a:gdLst/>
            <a:ahLst/>
            <a:cxnLst/>
            <a:rect l="l" t="t" r="r" b="b"/>
            <a:pathLst>
              <a:path w="152468" h="44448">
                <a:moveTo>
                  <a:pt x="0" y="0"/>
                </a:moveTo>
                <a:lnTo>
                  <a:pt x="0" y="6333"/>
                </a:lnTo>
                <a:lnTo>
                  <a:pt x="894" y="11810"/>
                </a:lnTo>
                <a:lnTo>
                  <a:pt x="3651" y="17250"/>
                </a:lnTo>
                <a:lnTo>
                  <a:pt x="7265" y="21758"/>
                </a:lnTo>
                <a:lnTo>
                  <a:pt x="12705" y="24515"/>
                </a:lnTo>
                <a:lnTo>
                  <a:pt x="69862" y="43554"/>
                </a:lnTo>
                <a:lnTo>
                  <a:pt x="76234" y="44448"/>
                </a:lnTo>
                <a:lnTo>
                  <a:pt x="82568" y="43554"/>
                </a:lnTo>
                <a:lnTo>
                  <a:pt x="139762" y="24515"/>
                </a:lnTo>
                <a:lnTo>
                  <a:pt x="145202" y="21758"/>
                </a:lnTo>
                <a:lnTo>
                  <a:pt x="148816" y="17250"/>
                </a:lnTo>
                <a:lnTo>
                  <a:pt x="151536" y="11810"/>
                </a:lnTo>
                <a:lnTo>
                  <a:pt x="152468" y="6333"/>
                </a:lnTo>
                <a:lnTo>
                  <a:pt x="152468" y="0"/>
                </a:lnTo>
                <a:lnTo>
                  <a:pt x="0" y="0"/>
                </a:lnTo>
                <a:close/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3201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248619"/>
                </a:moveTo>
                <a:lnTo>
                  <a:pt x="21759" y="106146"/>
                </a:lnTo>
                <a:lnTo>
                  <a:pt x="0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4275" y="515229"/>
            <a:ext cx="382958" cy="458230"/>
          </a:xfrm>
          <a:custGeom>
            <a:avLst/>
            <a:gdLst/>
            <a:ahLst/>
            <a:cxnLst/>
            <a:rect l="l" t="t" r="r" b="b"/>
            <a:pathLst>
              <a:path w="382958" h="458230">
                <a:moveTo>
                  <a:pt x="267712" y="458230"/>
                </a:moveTo>
                <a:lnTo>
                  <a:pt x="272258" y="438260"/>
                </a:lnTo>
                <a:lnTo>
                  <a:pt x="278592" y="419221"/>
                </a:lnTo>
                <a:lnTo>
                  <a:pt x="285858" y="401077"/>
                </a:lnTo>
                <a:lnTo>
                  <a:pt x="294018" y="384721"/>
                </a:lnTo>
                <a:lnTo>
                  <a:pt x="303109" y="369296"/>
                </a:lnTo>
                <a:lnTo>
                  <a:pt x="312164" y="353872"/>
                </a:lnTo>
                <a:lnTo>
                  <a:pt x="342121" y="310318"/>
                </a:lnTo>
                <a:lnTo>
                  <a:pt x="367532" y="264975"/>
                </a:lnTo>
                <a:lnTo>
                  <a:pt x="381132" y="211436"/>
                </a:lnTo>
                <a:lnTo>
                  <a:pt x="382026" y="201451"/>
                </a:lnTo>
                <a:lnTo>
                  <a:pt x="382958" y="191466"/>
                </a:lnTo>
                <a:lnTo>
                  <a:pt x="381132" y="171496"/>
                </a:lnTo>
                <a:lnTo>
                  <a:pt x="378412" y="152457"/>
                </a:lnTo>
                <a:lnTo>
                  <a:pt x="359372" y="99812"/>
                </a:lnTo>
                <a:lnTo>
                  <a:pt x="326695" y="56258"/>
                </a:lnTo>
                <a:lnTo>
                  <a:pt x="282207" y="23584"/>
                </a:lnTo>
                <a:lnTo>
                  <a:pt x="229596" y="3613"/>
                </a:lnTo>
                <a:lnTo>
                  <a:pt x="191479" y="0"/>
                </a:lnTo>
                <a:lnTo>
                  <a:pt x="153362" y="3613"/>
                </a:lnTo>
                <a:lnTo>
                  <a:pt x="117070" y="15424"/>
                </a:lnTo>
                <a:lnTo>
                  <a:pt x="69862" y="43554"/>
                </a:lnTo>
                <a:lnTo>
                  <a:pt x="32677" y="84388"/>
                </a:lnTo>
                <a:lnTo>
                  <a:pt x="9091" y="134276"/>
                </a:lnTo>
                <a:lnTo>
                  <a:pt x="0" y="191466"/>
                </a:lnTo>
                <a:lnTo>
                  <a:pt x="4545" y="230475"/>
                </a:lnTo>
                <a:lnTo>
                  <a:pt x="23585" y="281294"/>
                </a:lnTo>
                <a:lnTo>
                  <a:pt x="50822" y="324848"/>
                </a:lnTo>
                <a:lnTo>
                  <a:pt x="70793" y="353872"/>
                </a:lnTo>
                <a:lnTo>
                  <a:pt x="79848" y="369296"/>
                </a:lnTo>
                <a:lnTo>
                  <a:pt x="88939" y="384721"/>
                </a:lnTo>
                <a:lnTo>
                  <a:pt x="97099" y="401077"/>
                </a:lnTo>
                <a:lnTo>
                  <a:pt x="104365" y="419221"/>
                </a:lnTo>
                <a:lnTo>
                  <a:pt x="110699" y="438260"/>
                </a:lnTo>
                <a:lnTo>
                  <a:pt x="115245" y="45823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697" y="724840"/>
            <a:ext cx="52611" cy="248619"/>
          </a:xfrm>
          <a:custGeom>
            <a:avLst/>
            <a:gdLst/>
            <a:ahLst/>
            <a:cxnLst/>
            <a:rect l="l" t="t" r="r" b="b"/>
            <a:pathLst>
              <a:path w="52611" h="248619">
                <a:moveTo>
                  <a:pt x="52611" y="0"/>
                </a:moveTo>
                <a:lnTo>
                  <a:pt x="30851" y="106146"/>
                </a:lnTo>
                <a:lnTo>
                  <a:pt x="0" y="2486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612" y="715749"/>
            <a:ext cx="134284" cy="29061"/>
          </a:xfrm>
          <a:custGeom>
            <a:avLst/>
            <a:gdLst/>
            <a:ahLst/>
            <a:cxnLst/>
            <a:rect l="l" t="t" r="r" b="b"/>
            <a:pathLst>
              <a:path w="134284" h="29061">
                <a:moveTo>
                  <a:pt x="0" y="2719"/>
                </a:moveTo>
                <a:lnTo>
                  <a:pt x="30851" y="29061"/>
                </a:lnTo>
                <a:lnTo>
                  <a:pt x="61702" y="2719"/>
                </a:lnTo>
                <a:lnTo>
                  <a:pt x="64422" y="931"/>
                </a:lnTo>
                <a:lnTo>
                  <a:pt x="67142" y="0"/>
                </a:lnTo>
                <a:lnTo>
                  <a:pt x="69862" y="931"/>
                </a:lnTo>
                <a:lnTo>
                  <a:pt x="72582" y="2719"/>
                </a:lnTo>
                <a:lnTo>
                  <a:pt x="103433" y="29061"/>
                </a:lnTo>
                <a:lnTo>
                  <a:pt x="134284" y="2719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20" y="977110"/>
            <a:ext cx="152468" cy="0"/>
          </a:xfrm>
          <a:custGeom>
            <a:avLst/>
            <a:gdLst/>
            <a:ahLst/>
            <a:cxnLst/>
            <a:rect l="l" t="t" r="r" b="b"/>
            <a:pathLst>
              <a:path w="152468" h="0">
                <a:moveTo>
                  <a:pt x="0" y="0"/>
                </a:moveTo>
                <a:lnTo>
                  <a:pt x="152468" y="0"/>
                </a:lnTo>
              </a:path>
            </a:pathLst>
          </a:custGeom>
          <a:ln w="12175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5759" y="1840551"/>
            <a:ext cx="264589" cy="264567"/>
          </a:xfrm>
          <a:custGeom>
            <a:avLst/>
            <a:gdLst/>
            <a:ahLst/>
            <a:cxnLst/>
            <a:rect l="l" t="t" r="r" b="b"/>
            <a:pathLst>
              <a:path w="264589" h="264567">
                <a:moveTo>
                  <a:pt x="132042" y="0"/>
                </a:moveTo>
                <a:lnTo>
                  <a:pt x="125381" y="504"/>
                </a:lnTo>
                <a:lnTo>
                  <a:pt x="118741" y="1008"/>
                </a:lnTo>
                <a:lnTo>
                  <a:pt x="80855" y="10737"/>
                </a:lnTo>
                <a:lnTo>
                  <a:pt x="38894" y="38894"/>
                </a:lnTo>
                <a:lnTo>
                  <a:pt x="15864" y="69593"/>
                </a:lnTo>
                <a:lnTo>
                  <a:pt x="8194" y="86991"/>
                </a:lnTo>
                <a:lnTo>
                  <a:pt x="6135" y="93127"/>
                </a:lnTo>
                <a:lnTo>
                  <a:pt x="0" y="125381"/>
                </a:lnTo>
                <a:lnTo>
                  <a:pt x="0" y="132525"/>
                </a:lnTo>
                <a:lnTo>
                  <a:pt x="0" y="139186"/>
                </a:lnTo>
                <a:lnTo>
                  <a:pt x="525" y="145847"/>
                </a:lnTo>
                <a:lnTo>
                  <a:pt x="10233" y="183711"/>
                </a:lnTo>
                <a:lnTo>
                  <a:pt x="15864" y="195478"/>
                </a:lnTo>
                <a:lnTo>
                  <a:pt x="18932" y="201110"/>
                </a:lnTo>
                <a:lnTo>
                  <a:pt x="48118" y="234373"/>
                </a:lnTo>
                <a:lnTo>
                  <a:pt x="80855" y="254334"/>
                </a:lnTo>
                <a:lnTo>
                  <a:pt x="87012" y="256373"/>
                </a:lnTo>
                <a:lnTo>
                  <a:pt x="93148" y="258432"/>
                </a:lnTo>
                <a:lnTo>
                  <a:pt x="125381" y="264567"/>
                </a:lnTo>
                <a:lnTo>
                  <a:pt x="132042" y="264567"/>
                </a:lnTo>
                <a:lnTo>
                  <a:pt x="139207" y="264567"/>
                </a:lnTo>
                <a:lnTo>
                  <a:pt x="145847" y="264063"/>
                </a:lnTo>
                <a:lnTo>
                  <a:pt x="177576" y="256373"/>
                </a:lnTo>
                <a:lnTo>
                  <a:pt x="183733" y="254334"/>
                </a:lnTo>
                <a:lnTo>
                  <a:pt x="189364" y="251771"/>
                </a:lnTo>
                <a:lnTo>
                  <a:pt x="194974" y="248703"/>
                </a:lnTo>
                <a:lnTo>
                  <a:pt x="200606" y="245635"/>
                </a:lnTo>
                <a:lnTo>
                  <a:pt x="234394" y="216470"/>
                </a:lnTo>
                <a:lnTo>
                  <a:pt x="248199" y="195478"/>
                </a:lnTo>
                <a:lnTo>
                  <a:pt x="251267" y="189847"/>
                </a:lnTo>
                <a:lnTo>
                  <a:pt x="253830" y="183711"/>
                </a:lnTo>
                <a:lnTo>
                  <a:pt x="256394" y="178080"/>
                </a:lnTo>
                <a:lnTo>
                  <a:pt x="258432" y="171944"/>
                </a:lnTo>
                <a:lnTo>
                  <a:pt x="260491" y="165284"/>
                </a:lnTo>
                <a:lnTo>
                  <a:pt x="261521" y="159148"/>
                </a:lnTo>
                <a:lnTo>
                  <a:pt x="263055" y="152487"/>
                </a:lnTo>
                <a:lnTo>
                  <a:pt x="263559" y="145847"/>
                </a:lnTo>
                <a:lnTo>
                  <a:pt x="264063" y="139186"/>
                </a:lnTo>
                <a:lnTo>
                  <a:pt x="264589" y="132525"/>
                </a:lnTo>
                <a:lnTo>
                  <a:pt x="264063" y="125381"/>
                </a:lnTo>
                <a:lnTo>
                  <a:pt x="263559" y="118720"/>
                </a:lnTo>
                <a:lnTo>
                  <a:pt x="263055" y="112059"/>
                </a:lnTo>
                <a:lnTo>
                  <a:pt x="261521" y="105923"/>
                </a:lnTo>
                <a:lnTo>
                  <a:pt x="260491" y="99262"/>
                </a:lnTo>
                <a:lnTo>
                  <a:pt x="258432" y="93127"/>
                </a:lnTo>
                <a:lnTo>
                  <a:pt x="256394" y="86991"/>
                </a:lnTo>
                <a:lnTo>
                  <a:pt x="253830" y="80855"/>
                </a:lnTo>
                <a:lnTo>
                  <a:pt x="225694" y="38894"/>
                </a:lnTo>
                <a:lnTo>
                  <a:pt x="200606" y="19436"/>
                </a:lnTo>
                <a:lnTo>
                  <a:pt x="194974" y="16368"/>
                </a:lnTo>
                <a:lnTo>
                  <a:pt x="158644" y="3067"/>
                </a:lnTo>
                <a:lnTo>
                  <a:pt x="152508" y="1533"/>
                </a:lnTo>
                <a:lnTo>
                  <a:pt x="145847" y="1008"/>
                </a:lnTo>
                <a:lnTo>
                  <a:pt x="139207" y="504"/>
                </a:lnTo>
                <a:lnTo>
                  <a:pt x="132042" y="0"/>
                </a:lnTo>
                <a:close/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479" y="1871250"/>
            <a:ext cx="203148" cy="203169"/>
          </a:xfrm>
          <a:custGeom>
            <a:avLst/>
            <a:gdLst/>
            <a:ahLst/>
            <a:cxnLst/>
            <a:rect l="l" t="t" r="r" b="b"/>
            <a:pathLst>
              <a:path w="203148" h="203169">
                <a:moveTo>
                  <a:pt x="101322" y="0"/>
                </a:moveTo>
                <a:lnTo>
                  <a:pt x="91089" y="504"/>
                </a:lnTo>
                <a:lnTo>
                  <a:pt x="80856" y="2038"/>
                </a:lnTo>
                <a:lnTo>
                  <a:pt x="45029" y="17398"/>
                </a:lnTo>
                <a:lnTo>
                  <a:pt x="17398" y="45029"/>
                </a:lnTo>
                <a:lnTo>
                  <a:pt x="2038" y="81360"/>
                </a:lnTo>
                <a:lnTo>
                  <a:pt x="0" y="101826"/>
                </a:lnTo>
                <a:lnTo>
                  <a:pt x="8173" y="141246"/>
                </a:lnTo>
                <a:lnTo>
                  <a:pt x="29669" y="173479"/>
                </a:lnTo>
                <a:lnTo>
                  <a:pt x="61902" y="194975"/>
                </a:lnTo>
                <a:lnTo>
                  <a:pt x="101322" y="203169"/>
                </a:lnTo>
                <a:lnTo>
                  <a:pt x="140720" y="194975"/>
                </a:lnTo>
                <a:lnTo>
                  <a:pt x="172953" y="173479"/>
                </a:lnTo>
                <a:lnTo>
                  <a:pt x="194975" y="141246"/>
                </a:lnTo>
                <a:lnTo>
                  <a:pt x="203148" y="101826"/>
                </a:lnTo>
                <a:lnTo>
                  <a:pt x="194975" y="62428"/>
                </a:lnTo>
                <a:lnTo>
                  <a:pt x="172953" y="30194"/>
                </a:lnTo>
                <a:lnTo>
                  <a:pt x="140720" y="8194"/>
                </a:lnTo>
                <a:lnTo>
                  <a:pt x="101322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6652" y="1901949"/>
            <a:ext cx="71148" cy="71126"/>
          </a:xfrm>
          <a:custGeom>
            <a:avLst/>
            <a:gdLst/>
            <a:ahLst/>
            <a:cxnLst/>
            <a:rect l="l" t="t" r="r" b="b"/>
            <a:pathLst>
              <a:path w="71148" h="71126">
                <a:moveTo>
                  <a:pt x="0" y="71126"/>
                </a:moveTo>
                <a:lnTo>
                  <a:pt x="525" y="63457"/>
                </a:lnTo>
                <a:lnTo>
                  <a:pt x="1554" y="56817"/>
                </a:lnTo>
                <a:lnTo>
                  <a:pt x="20991" y="20466"/>
                </a:lnTo>
                <a:lnTo>
                  <a:pt x="56817" y="1029"/>
                </a:lnTo>
                <a:lnTo>
                  <a:pt x="63982" y="0"/>
                </a:lnTo>
                <a:lnTo>
                  <a:pt x="71148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161" y="2061623"/>
            <a:ext cx="129479" cy="128953"/>
          </a:xfrm>
          <a:custGeom>
            <a:avLst/>
            <a:gdLst/>
            <a:ahLst/>
            <a:cxnLst/>
            <a:rect l="l" t="t" r="r" b="b"/>
            <a:pathLst>
              <a:path w="129479" h="128953">
                <a:moveTo>
                  <a:pt x="0" y="21495"/>
                </a:moveTo>
                <a:lnTo>
                  <a:pt x="104411" y="125886"/>
                </a:lnTo>
                <a:lnTo>
                  <a:pt x="105945" y="126915"/>
                </a:lnTo>
                <a:lnTo>
                  <a:pt x="107478" y="127945"/>
                </a:lnTo>
                <a:lnTo>
                  <a:pt x="109517" y="128449"/>
                </a:lnTo>
                <a:lnTo>
                  <a:pt x="111576" y="128953"/>
                </a:lnTo>
                <a:lnTo>
                  <a:pt x="113614" y="128449"/>
                </a:lnTo>
                <a:lnTo>
                  <a:pt x="115148" y="127945"/>
                </a:lnTo>
                <a:lnTo>
                  <a:pt x="117186" y="126915"/>
                </a:lnTo>
                <a:lnTo>
                  <a:pt x="118741" y="125886"/>
                </a:lnTo>
                <a:lnTo>
                  <a:pt x="126411" y="118216"/>
                </a:lnTo>
                <a:lnTo>
                  <a:pt x="127945" y="116682"/>
                </a:lnTo>
                <a:lnTo>
                  <a:pt x="128974" y="114623"/>
                </a:lnTo>
                <a:lnTo>
                  <a:pt x="129479" y="112585"/>
                </a:lnTo>
                <a:lnTo>
                  <a:pt x="129479" y="111051"/>
                </a:lnTo>
                <a:lnTo>
                  <a:pt x="129479" y="108992"/>
                </a:lnTo>
                <a:lnTo>
                  <a:pt x="128974" y="106953"/>
                </a:lnTo>
                <a:lnTo>
                  <a:pt x="127945" y="105419"/>
                </a:lnTo>
                <a:lnTo>
                  <a:pt x="126411" y="103381"/>
                </a:lnTo>
                <a:lnTo>
                  <a:pt x="22525" y="0"/>
                </a:lnTo>
              </a:path>
            </a:pathLst>
          </a:custGeom>
          <a:ln w="19050">
            <a:solidFill>
              <a:srgbClr val="1847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811425" y="1031240"/>
            <a:ext cx="4218940" cy="12420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¿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Có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o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du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c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s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g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i</a:t>
            </a:r>
            <a:r>
              <a:rPr dirty="0" smtClean="0" sz="4000" spc="-25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n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9BBD5"/>
                </a:solidFill>
                <a:latin typeface="Calibri"/>
                <a:cs typeface="Calibri"/>
              </a:rPr>
              <a:t>e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 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fó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r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m</a:t>
            </a:r>
            <a:r>
              <a:rPr dirty="0" smtClean="0" sz="4000" spc="-35">
                <a:solidFill>
                  <a:srgbClr val="19BBD5"/>
                </a:solidFill>
                <a:latin typeface="Calibri"/>
                <a:cs typeface="Calibri"/>
              </a:rPr>
              <a:t>u</a:t>
            </a:r>
            <a:r>
              <a:rPr dirty="0" smtClean="0" sz="4000" spc="-10">
                <a:solidFill>
                  <a:srgbClr val="19BBD5"/>
                </a:solidFill>
                <a:latin typeface="Calibri"/>
                <a:cs typeface="Calibri"/>
              </a:rPr>
              <a:t>l</a:t>
            </a:r>
            <a:r>
              <a:rPr dirty="0" smtClean="0" sz="4000" spc="-5">
                <a:solidFill>
                  <a:srgbClr val="19BBD5"/>
                </a:solidFill>
                <a:latin typeface="Calibri"/>
                <a:cs typeface="Calibri"/>
              </a:rPr>
              <a:t>a</a:t>
            </a:r>
            <a:r>
              <a:rPr dirty="0" smtClean="0" sz="4000" spc="0">
                <a:solidFill>
                  <a:srgbClr val="19BBD5"/>
                </a:solidFill>
                <a:latin typeface="Calibri"/>
                <a:cs typeface="Calibri"/>
              </a:rPr>
              <a:t>?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397950" y="2533299"/>
            <a:ext cx="4343398" cy="17373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9BBD5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5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2019-11-11T11:59:01Z</dcterms:created>
  <dcterms:modified xsi:type="dcterms:W3CDTF">2019-11-11T11:59:01Z</dcterms:modified>
</cp:coreProperties>
</file>