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451" r:id="rId9"/>
    <p:sldId id="272" r:id="rId10"/>
    <p:sldId id="453" r:id="rId11"/>
    <p:sldId id="341" r:id="rId12"/>
    <p:sldId id="443" r:id="rId13"/>
    <p:sldId id="444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22" r:id="rId25"/>
    <p:sldId id="455" r:id="rId26"/>
    <p:sldId id="456" r:id="rId27"/>
    <p:sldId id="449" r:id="rId28"/>
    <p:sldId id="457" r:id="rId29"/>
    <p:sldId id="458" r:id="rId30"/>
    <p:sldId id="459" r:id="rId31"/>
    <p:sldId id="448" r:id="rId32"/>
    <p:sldId id="450" r:id="rId33"/>
    <p:sldId id="460" r:id="rId34"/>
    <p:sldId id="461" r:id="rId3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4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1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1333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702855"/>
            <a:ext cx="59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Quitar valores duplicados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283915" y="1723248"/>
            <a:ext cx="4864594" cy="2245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92175" marR="12700" indent="-801688" algn="just">
              <a:lnSpc>
                <a:spcPts val="2500"/>
              </a:lnSpc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0951714-175D-4A9A-B4F6-BCD1A2F0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8" y="1424517"/>
            <a:ext cx="387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79" y="1465771"/>
            <a:ext cx="8102078" cy="2313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 err="1">
                <a:solidFill>
                  <a:srgbClr val="92D050"/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CVE_PRESENT_PROD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NOMBRE_GRUPO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Grupos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ID_GRUPO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0B657F-7F09-42F1-B843-D29ABAE43831}"/>
              </a:ext>
            </a:extLst>
          </p:cNvPr>
          <p:cNvSpPr/>
          <p:nvPr/>
        </p:nvSpPr>
        <p:spPr>
          <a:xfrm>
            <a:off x="855979" y="3948434"/>
            <a:ext cx="6244732" cy="42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095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4" y="153883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7773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3442" y="1474331"/>
            <a:ext cx="6872979" cy="25189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SKU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ID_COMERCIO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F363413-AE5B-40C9-82C1-2C63E194CAA6}"/>
              </a:ext>
            </a:extLst>
          </p:cNvPr>
          <p:cNvSpPr/>
          <p:nvPr/>
        </p:nvSpPr>
        <p:spPr>
          <a:xfrm>
            <a:off x="1545588" y="4113529"/>
            <a:ext cx="6244732" cy="42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566666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276" y="4754738"/>
            <a:ext cx="241403" cy="28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963" y="1519984"/>
            <a:ext cx="7203277" cy="21982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esta tabla, para que esto facilite su importación a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todos los datos de la tabla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incluyendo el encabezado.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sección de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denomina esta tabla con el nombre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514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 de la hoja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72DF62-D6CF-4BF3-85D4-58345A1B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611" y="3172459"/>
            <a:ext cx="239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2" y="3851154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5097" y="1384240"/>
            <a:ext cx="6581141" cy="2466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en caso que no esté activado.</a:t>
            </a: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1807" y="180562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05000" y="102235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1971807" y="438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518" y="1231840"/>
            <a:ext cx="8744082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productos vendidos en orden ascendente? 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</a:t>
            </a:r>
            <a:r>
              <a:rPr lang="es-MX" sz="1600" b="1" dirty="0">
                <a:solidFill>
                  <a:srgbClr val="FFC000"/>
                </a:solidFill>
                <a:cs typeface="Arial" pitchFamily="34" charset="0"/>
              </a:rPr>
              <a:t>¿Son los mismos comercios en los dos gráficos?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9"/>
            <a:ext cx="410527" cy="164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3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el rango de: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659017F-5811-40AB-B2DD-C04EE97A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1" y="1163883"/>
            <a:ext cx="4375078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735108" y="1623480"/>
            <a:ext cx="6037291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A4C764-D4AB-4C74-B7CB-85403756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52978"/>
            <a:ext cx="5297170" cy="1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595572"/>
            <a:ext cx="5781466" cy="2547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productos vendidos?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39433" y="74430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649268" y="1691950"/>
            <a:ext cx="3466436" cy="2318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Graficos1</a:t>
            </a:r>
            <a:endParaRPr sz="1600" b="1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75" y="1314450"/>
            <a:ext cx="3621734" cy="3527048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02FA3146-73B6-4401-935D-B919C151DBF0}"/>
              </a:ext>
            </a:extLst>
          </p:cNvPr>
          <p:cNvSpPr txBox="1"/>
          <p:nvPr/>
        </p:nvSpPr>
        <p:spPr>
          <a:xfrm>
            <a:off x="2270477" y="16002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600" y="793965"/>
            <a:ext cx="588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mejores ventas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203475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545588" y="1516380"/>
            <a:ext cx="6914728" cy="2969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primer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mejores Ventas en orden descendente?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MEJORES VENTAS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81200" y="78093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10 comercios con mayor cantidad de productos vendidos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050910" y="1904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459654" y="1540006"/>
            <a:ext cx="7204286" cy="2945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segundo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mayor cantidad de productos vendidos en orden ascendente?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agrupada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MAS PRODUCTOS VENDIDOS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11E801-6FD7-4083-83CE-6054F3A1753E}"/>
              </a:ext>
            </a:extLst>
          </p:cNvPr>
          <p:cNvSpPr/>
          <p:nvPr/>
        </p:nvSpPr>
        <p:spPr>
          <a:xfrm>
            <a:off x="1254922" y="4300974"/>
            <a:ext cx="602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cs typeface="Arial" pitchFamily="34" charset="0"/>
              </a:rPr>
              <a:t> ¿Son los mismos comercios en los dos gráficos?</a:t>
            </a:r>
            <a:endParaRPr lang="es-MX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005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Ventas.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 agrupad 3D)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6506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5 productos con más vendidos de la marca Coca Cola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5 productos más vendidos de la marca Coca Cola?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Coca Cola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COCA COLA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3 productos con más vendidos de la marca Ciel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3 productos más vendidos de la marca Ciel?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Ciel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3 PRODUCTOS MÁS VENDIDOS DE CIEL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6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(Columna agrupada 3D)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3. Los 2 productos con más vendidos de la marca Jumex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2 productos más vendidos de la marca Jumex?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Jumex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2 PRODUCTOS MÁS VENDIDOS DE JUMEX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65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1" y="1655065"/>
            <a:ext cx="6030585" cy="20482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 en la tabla de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 3%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(Columna agrupada 3D).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(Barras 3D Agrupado).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utilidades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204526"/>
            <a:ext cx="7657355" cy="349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productos que generan más utilidades?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Utilidades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UTILIDADES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0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más bonos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207245" y="1164521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el bono más alto?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Bonos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agrupado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MÁS BONOS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</a:t>
            </a:r>
            <a:r>
              <a:rPr lang="es-MX" sz="1600" spc="-1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1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b="1" spc="-1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4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5"/>
            <a:ext cx="8216361" cy="3496136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(Barras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33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404619" y="1747993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855255"/>
            <a:ext cx="600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58632" y="1468120"/>
            <a:ext cx="7664198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Ordena en forma ascendente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Ordenar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Ordenar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menor a mayor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por el campo llave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BF833-71AB-47EE-9A7A-ED24BE9F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667000"/>
            <a:ext cx="6134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492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 por el campo llave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</TotalTime>
  <Words>2748</Words>
  <Application>Microsoft Office PowerPoint</Application>
  <PresentationFormat>Presentación en pantalla (16:9)</PresentationFormat>
  <Paragraphs>372</Paragraphs>
  <Slides>34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205</cp:revision>
  <dcterms:created xsi:type="dcterms:W3CDTF">2019-07-19T16:48:02Z</dcterms:created>
  <dcterms:modified xsi:type="dcterms:W3CDTF">2019-12-06T01:41:44Z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