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23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67" y="413792"/>
            <a:ext cx="8639305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4038600" cy="4267200"/>
          </a:xfrm>
        </p:spPr>
        <p:txBody>
          <a:bodyPr/>
          <a:lstStyle/>
          <a:p>
            <a:pPr eaLnBrk="1" hangingPunct="1"/>
            <a:endParaRPr lang="es-ES_tradnl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x1=10;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x2=20;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x2; 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827216" y="1844824"/>
            <a:ext cx="2489200" cy="2613025"/>
            <a:chOff x="3520" y="2290"/>
            <a:chExt cx="1568" cy="1646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182816" y="23242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6182816" y="28576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7783016" y="2324249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24" y="4725144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7" grpId="0" animBg="1" autoUpdateAnimBg="0"/>
      <p:bldP spid="225308" grpId="0" animBg="1" autoUpdateAnimBg="0"/>
      <p:bldP spid="22530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04" y="332656"/>
            <a:ext cx="76281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483768" y="3429000"/>
            <a:ext cx="2489200" cy="2613025"/>
            <a:chOff x="3520" y="2290"/>
            <a:chExt cx="1568" cy="1646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Rectangle 8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1" name="Rectangle 12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2" name="Rectangle 13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3" name="Rectangle 14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4" name="Rectangle 15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6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8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9" name="Rectangle 20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0" name="Rectangle 21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1" name="Text Box 22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3" name="Text Box 24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Text Box 25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28393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33727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28393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39061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4395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4395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39061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33727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28393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28393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33727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39061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4395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4395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39061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33727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276350" y="1700808"/>
            <a:ext cx="6629400" cy="1524000"/>
          </a:xfrm>
          <a:noFill/>
        </p:spPr>
        <p:txBody>
          <a:bodyPr/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animBg="1" autoUpdateAnimBg="0"/>
      <p:bldP spid="226331" grpId="0" animBg="1" autoUpdateAnimBg="0"/>
      <p:bldP spid="226332" grpId="0" animBg="1" autoUpdateAnimBg="0"/>
      <p:bldP spid="226333" grpId="0" animBg="1" autoUpdateAnimBg="0"/>
      <p:bldP spid="226334" grpId="0" animBg="1" autoUpdateAnimBg="0"/>
      <p:bldP spid="226335" grpId="0" animBg="1" autoUpdateAnimBg="0"/>
      <p:bldP spid="226336" grpId="0" animBg="1" autoUpdateAnimBg="0"/>
      <p:bldP spid="226337" grpId="0" animBg="1" autoUpdateAnimBg="0"/>
      <p:bldP spid="226338" grpId="0" animBg="1" autoUpdateAnimBg="0"/>
      <p:bldP spid="226339" grpId="0" animBg="1" autoUpdateAnimBg="0"/>
      <p:bldP spid="226340" grpId="0" animBg="1" autoUpdateAnimBg="0"/>
      <p:bldP spid="226341" grpId="0" animBg="1" autoUpdateAnimBg="0"/>
      <p:bldP spid="226342" grpId="0" animBg="1" autoUpdateAnimBg="0"/>
      <p:bldP spid="226343" grpId="0" animBg="1" autoUpdateAnimBg="0"/>
      <p:bldP spid="226344" grpId="0" animBg="1" autoUpdateAnimBg="0"/>
      <p:bldP spid="2263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6588" y="1556792"/>
            <a:ext cx="7391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Escribe las instrucciones necesarias para poder llenar la diagonal de una matriz con ceros, la matriz es de dimensión 4 X 4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221989" y="3552279"/>
            <a:ext cx="2489200" cy="2613025"/>
            <a:chOff x="3520" y="2290"/>
            <a:chExt cx="1568" cy="1646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0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2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4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5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6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7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8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1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55775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61109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71777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66443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9" name="Rectangle 31"/>
          <p:cNvSpPr>
            <a:spLocks noChangeArrowheads="1"/>
          </p:cNvSpPr>
          <p:nvPr/>
        </p:nvSpPr>
        <p:spPr bwMode="auto">
          <a:xfrm>
            <a:off x="71777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6443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61109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55775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6266"/>
            <a:ext cx="3332135" cy="27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55" grpId="0" animBg="1" autoUpdateAnimBg="0"/>
      <p:bldP spid="227356" grpId="0" animBg="1" autoUpdateAnimBg="0"/>
      <p:bldP spid="227357" grpId="0" animBg="1" autoUpdateAnimBg="0"/>
      <p:bldP spid="227358" grpId="0" animBg="1" autoUpdateAnimBg="0"/>
      <p:bldP spid="227359" grpId="0" animBg="1" autoUpdateAnimBg="0"/>
      <p:bldP spid="227360" grpId="0" animBg="1" autoUpdateAnimBg="0"/>
      <p:bldP spid="227361" grpId="0" animBg="1" autoUpdateAnimBg="0"/>
      <p:bldP spid="2273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245" y="1268760"/>
            <a:ext cx="7416179" cy="495300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las matrices es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ciclos for anidados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Como te darás cuenta, la mayoría de los problemas de matrices tendrán un código similar al siguiente: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i,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(i=0; i&lt;renglones; i++)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(j=0;j&lt;columnas; 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{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400" dirty="0"/>
              <a:t>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49080"/>
            <a:ext cx="20526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renglones – 1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columnas-1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476672"/>
            <a:ext cx="7776864" cy="56175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i, j;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475656" y="1480716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996952"/>
            <a:ext cx="3240360" cy="108012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3600" dirty="0">
                <a:solidFill>
                  <a:schemeClr val="bg2">
                    <a:lumMod val="25000"/>
                  </a:schemeClr>
                </a:solidFill>
              </a:rPr>
              <a:t>Arreglos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620688"/>
            <a:ext cx="6984776" cy="57830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int i, j;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printf(“%i ”, M[ i ][ j 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s-ES_tradnl" sz="21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printf(“\n”);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4371" y="498624"/>
            <a:ext cx="7920037" cy="5954712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#define renglones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(int M[renglones][columnas])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=1, i, j;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i++)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M[ i ][ j ] =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++;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39529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59178" y="515169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95536" y="1692895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del procedimiento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8208912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A[renglones][columnas],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int  B[renglones][columnas],</a:t>
            </a:r>
            <a:b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int C[renglones][columnas])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int i, j;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C[ i ][ j ]= A[ i ][ j ] + B[ i ][ j ];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2" y="3934867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28184" y="5447035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matriz?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69414" y="1052736"/>
            <a:ext cx="739370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</a:rPr>
              <a:t>Con el método </a:t>
            </a:r>
            <a:r>
              <a:rPr lang="es-MX" sz="2000" b="1" dirty="0" err="1">
                <a:solidFill>
                  <a:srgbClr val="0070C0"/>
                </a:solidFill>
              </a:rPr>
              <a:t>insert</a:t>
            </a:r>
            <a:endParaRPr lang="es-MX" sz="2000" b="1" dirty="0">
              <a:solidFill>
                <a:srgbClr val="0070C0"/>
              </a:solidFill>
            </a:endParaRPr>
          </a:p>
          <a:p>
            <a:endParaRPr lang="es-MX" sz="2000" dirty="0"/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matriz =  [ ]</a:t>
            </a:r>
          </a:p>
          <a:p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s-MX" sz="2000" b="1" dirty="0">
                <a:solidFill>
                  <a:srgbClr val="00B050"/>
                </a:solidFill>
              </a:rPr>
              <a:t>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(0,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matriz</a:t>
            </a:r>
            <a:r>
              <a:rPr lang="es-MX" sz="2000" b="1" dirty="0" err="1">
                <a:solidFill>
                  <a:srgbClr val="FF0000"/>
                </a:solidFill>
              </a:rPr>
              <a:t>.insert</a:t>
            </a:r>
            <a:r>
              <a:rPr lang="es-MX" sz="2000" b="1" dirty="0">
                <a:solidFill>
                  <a:srgbClr val="FF0000"/>
                </a:solidFill>
              </a:rPr>
              <a:t>(i,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[ ] )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in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(0,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	 valor =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	matriz[i].</a:t>
            </a:r>
            <a:r>
              <a:rPr lang="es-MX" sz="2000" b="1" dirty="0" err="1">
                <a:solidFill>
                  <a:srgbClr val="FF0000"/>
                </a:solidFill>
              </a:rPr>
              <a:t>insert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, valor)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r>
              <a:rPr lang="es-MX" sz="2000" b="1" dirty="0">
                <a:solidFill>
                  <a:srgbClr val="0070C0"/>
                </a:solidFill>
              </a:rPr>
              <a:t>Con el método </a:t>
            </a:r>
            <a:r>
              <a:rPr lang="es-MX" sz="2000" b="1" dirty="0" err="1">
                <a:solidFill>
                  <a:srgbClr val="0070C0"/>
                </a:solidFill>
              </a:rPr>
              <a:t>append</a:t>
            </a:r>
            <a:endParaRPr lang="es-MX" sz="2000" b="1" dirty="0">
              <a:solidFill>
                <a:srgbClr val="0070C0"/>
              </a:solidFill>
            </a:endParaRPr>
          </a:p>
          <a:p>
            <a:endParaRPr lang="es-MX" sz="2000" dirty="0"/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matriz =  [ ]</a:t>
            </a:r>
          </a:p>
          <a:p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s-MX" sz="2000" b="1" dirty="0">
                <a:solidFill>
                  <a:srgbClr val="00B050"/>
                </a:solidFill>
              </a:rPr>
              <a:t>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(0,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matriz</a:t>
            </a:r>
            <a:r>
              <a:rPr lang="es-MX" sz="2000" b="1" dirty="0" err="1">
                <a:solidFill>
                  <a:srgbClr val="FF0000"/>
                </a:solidFill>
              </a:rPr>
              <a:t>.append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 [ ] )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 in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(0,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	 valor = </a:t>
            </a:r>
            <a:r>
              <a:rPr lang="es-MX" sz="20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		matriz[i].</a:t>
            </a:r>
            <a:r>
              <a:rPr lang="es-MX" sz="2000" b="1" dirty="0" err="1">
                <a:solidFill>
                  <a:srgbClr val="FF0000"/>
                </a:solidFill>
              </a:rPr>
              <a:t>append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(valor)</a:t>
            </a:r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88640"/>
            <a:ext cx="4646612" cy="762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423392"/>
            <a:ext cx="7924800" cy="37338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836988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125888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79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20111" cy="410445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[#renglones][#columnas]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un tipo de datos (int,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char).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#renglones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es el número de renglones de la matriz.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#columnas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el número de columnas de la matriz.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6896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79" y="52292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392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del arreglo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del  arreglo M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335" y="1772816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1150</Words>
  <Application>Microsoft Office PowerPoint</Application>
  <PresentationFormat>Presentación en pantalla (4:3)</PresentationFormat>
  <Paragraphs>325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Matriz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Presentación de PowerPoint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crear una matriz?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11</cp:revision>
  <dcterms:created xsi:type="dcterms:W3CDTF">2013-07-08T21:43:56Z</dcterms:created>
  <dcterms:modified xsi:type="dcterms:W3CDTF">2019-10-08T20:21:36Z</dcterms:modified>
</cp:coreProperties>
</file>