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033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23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23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166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0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08/04/2019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Cadenas de caracteres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73015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04856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Escribir una cadena de caracteres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32" y="2122860"/>
            <a:ext cx="7416800" cy="2530276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es-ES_tradnl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puts( )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una cadena de caracteres en pantalla, y reemplaza el caracter nulo de terminación de cadena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el caracter nueva línea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9715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1480233" y="2052670"/>
            <a:ext cx="65532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printf()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y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puts()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para la escritura de strings.</a:t>
            </a:r>
            <a:endParaRPr lang="es-ES" sz="28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790" y="1340768"/>
            <a:ext cx="7200900" cy="489585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{  char frase[30];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 Introduce una frase 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fflush(stdin);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gets(frase);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frase que escribiste es: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puts(frase);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Probar con puts y printf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  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 del programa...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system("PAUSE");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95400"/>
            <a:ext cx="7416427" cy="522994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algn="just" eaLnBrk="1" hangingPunct="1">
              <a:spcBef>
                <a:spcPct val="0"/>
              </a:spcBef>
            </a:pP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 i=</a:t>
            </a:r>
            <a:r>
              <a:rPr lang="es-ES_tradnl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 ( cadena[i] != ‘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’)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printf(“%c”, cadena[i]);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i++;  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610218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Define el pseudo-algoritmo y el código de la función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cuantosCaracteres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caracteres y regresa el número de caracteres “validos” almacenados en el arreglo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2808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Pseudo-algoritmo: cuantosCaracteres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63798" y="1412776"/>
            <a:ext cx="77406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cuantosCaracteres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(caracter :  arreglo[50])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entero : indice = 0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arreglo[indice] != fin de cadena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indice++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(indice)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04" y="3991945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71651" y="5427844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1782942" y="1412776"/>
            <a:ext cx="56693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int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dirty="0">
                <a:latin typeface="Arial" pitchFamily="34" charset="0"/>
              </a:rPr>
              <a:t> (char A[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50</a:t>
            </a:r>
            <a:r>
              <a:rPr lang="es-ES_tradnl" dirty="0">
                <a:latin typeface="Arial" pitchFamily="34" charset="0"/>
              </a:rPr>
              <a:t>])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int i=0;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while (A[i] != 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’\0’</a:t>
            </a:r>
            <a:r>
              <a:rPr lang="es-ES_tradnl" dirty="0">
                <a:latin typeface="Arial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    i++ 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return i;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89" y="4370334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403648" y="1850048"/>
            <a:ext cx="66967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Define el código de la función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50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caracteres y un caracter, y regresa el número veces que se repite el caracter en la cadena.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7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01572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5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352928" cy="636588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Pseudo-algoritmo: 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1412776"/>
            <a:ext cx="874940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funcion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(caracter : arreglo[50],  caracter : x)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entero : indice = 0, veces = 0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arreglo[indice] != fin de cadena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if (x == arreglo[indice])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veces++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indice++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(veces)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85" y="3789040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88632" y="5224939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03063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1403648" y="574098"/>
            <a:ext cx="6552728" cy="587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int </a:t>
            </a:r>
            <a:r>
              <a:rPr lang="es-ES_tradnl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cuantasRepeticiones </a:t>
            </a:r>
            <a:r>
              <a:rPr lang="es-ES_tradnl" sz="2300" dirty="0">
                <a:latin typeface="Arial" pitchFamily="34" charset="0"/>
              </a:rPr>
              <a:t>(char A[</a:t>
            </a:r>
            <a:r>
              <a:rPr lang="es-ES_tradnl" sz="2300" dirty="0">
                <a:solidFill>
                  <a:srgbClr val="0000FF"/>
                </a:solidFill>
                <a:latin typeface="Arial" pitchFamily="34" charset="0"/>
              </a:rPr>
              <a:t>50</a:t>
            </a:r>
            <a:r>
              <a:rPr lang="es-ES_tradnl" sz="2300" dirty="0">
                <a:latin typeface="Arial" pitchFamily="34" charset="0"/>
              </a:rPr>
              <a:t>], char x)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{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int i=0, veces=0;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while (A[i] != </a:t>
            </a:r>
            <a:r>
              <a:rPr lang="es-ES_tradnl" sz="2300" dirty="0">
                <a:solidFill>
                  <a:srgbClr val="0000FF"/>
                </a:solidFill>
                <a:latin typeface="Arial" pitchFamily="34" charset="0"/>
              </a:rPr>
              <a:t>’\0’</a:t>
            </a:r>
            <a:r>
              <a:rPr lang="es-ES_tradnl" sz="2300" dirty="0">
                <a:latin typeface="Arial" pitchFamily="34" charset="0"/>
              </a:rPr>
              <a:t>)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{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if (A[i]==x)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{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   veces++;           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}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i++ 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}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return veces;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16" y="4568784"/>
            <a:ext cx="2191959" cy="145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76056" y="3562483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1704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974" y="3068960"/>
            <a:ext cx="3151410" cy="79208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Matrices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4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75" y="18864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caracteres</a:t>
            </a:r>
          </a:p>
        </p:txBody>
      </p:sp>
      <p:graphicFrame>
        <p:nvGraphicFramePr>
          <p:cNvPr id="503811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1199039"/>
              </p:ext>
            </p:extLst>
          </p:nvPr>
        </p:nvGraphicFramePr>
        <p:xfrm>
          <a:off x="971600" y="2564482"/>
          <a:ext cx="7416800" cy="2952750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toupper(caracter)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mayúscula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tolower(caracter)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minúscula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70607" y="16288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ctype.h</a:t>
            </a:r>
          </a:p>
        </p:txBody>
      </p:sp>
    </p:spTree>
    <p:extLst>
      <p:ext uri="{BB962C8B-B14F-4D97-AF65-F5344CB8AC3E}">
        <p14:creationId xmlns:p14="http://schemas.microsoft.com/office/powerpoint/2010/main" val="124392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-27384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cadenas</a:t>
            </a:r>
          </a:p>
        </p:txBody>
      </p:sp>
      <p:graphicFrame>
        <p:nvGraphicFramePr>
          <p:cNvPr id="495717" name="Group 10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0684759"/>
              </p:ext>
            </p:extLst>
          </p:nvPr>
        </p:nvGraphicFramePr>
        <p:xfrm>
          <a:off x="971624" y="1861528"/>
          <a:ext cx="7416800" cy="4696963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strcpy(destino,fuente)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Copia la cadena fuente en la cadena destino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strcat(destino,fuente)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Une dos cadenas. Agrega (pega) a la cadena destino la cadena fuente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strlen(cadena)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Regresa la longitud de la cadena, es decir, regresa un entero igual al número de caracteres de la cadena.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strcmp(cadena1, cadena2)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Compara dos cadenas. Regresa: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Si cadena1 es igual a cadena2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Diferente a 0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Si cadena1 es diferente a cadena2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7" name="Text Box 98"/>
          <p:cNvSpPr txBox="1">
            <a:spLocks noChangeArrowheads="1"/>
          </p:cNvSpPr>
          <p:nvPr/>
        </p:nvSpPr>
        <p:spPr bwMode="auto">
          <a:xfrm>
            <a:off x="965565" y="112909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string.h</a:t>
            </a:r>
          </a:p>
        </p:txBody>
      </p:sp>
    </p:spTree>
    <p:extLst>
      <p:ext uri="{BB962C8B-B14F-4D97-AF65-F5344CB8AC3E}">
        <p14:creationId xmlns:p14="http://schemas.microsoft.com/office/powerpoint/2010/main" val="387019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strcpy (destino, fuente)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5616" y="2348875"/>
            <a:ext cx="39608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&lt;stdio.h&gt;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&lt;string.h&gt;</a:t>
            </a:r>
          </a:p>
          <a:p>
            <a:pPr eaLnBrk="1" hangingPunct="1">
              <a:lnSpc>
                <a:spcPct val="11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[26];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strcpy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, </a:t>
            </a:r>
            <a:r>
              <a:rPr lang="es-MX" sz="20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</a:rPr>
              <a:t>"Francisco"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puts(nombre);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43608" y="1288963"/>
            <a:ext cx="662473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declara una cadena para almacenar nombres de personas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936" y="3370365"/>
            <a:ext cx="4427537" cy="871537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16" y="4581128"/>
            <a:ext cx="2175040" cy="17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864096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strlen (cadena)</a:t>
            </a:r>
          </a:p>
        </p:txBody>
      </p:sp>
      <p:sp>
        <p:nvSpPr>
          <p:cNvPr id="28675" name="Text Box 24"/>
          <p:cNvSpPr txBox="1">
            <a:spLocks noChangeArrowheads="1"/>
          </p:cNvSpPr>
          <p:nvPr/>
        </p:nvSpPr>
        <p:spPr bwMode="auto">
          <a:xfrm>
            <a:off x="899592" y="1772816"/>
            <a:ext cx="8064896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letrero[31];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 Dame una cadena (MAXIMO 30 CARACTERES): 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fflush(stdin);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limpia la memoria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gets(letrero);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for(int k=0; k &lt;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strlen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(letrero); k++)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printf("%c * ", letrero[k]);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}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printf("\n\n");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Frena la ejecución del programa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8676" name="Text Box 25"/>
          <p:cNvSpPr txBox="1">
            <a:spLocks noChangeArrowheads="1"/>
          </p:cNvSpPr>
          <p:nvPr/>
        </p:nvSpPr>
        <p:spPr bwMode="auto">
          <a:xfrm>
            <a:off x="827584" y="908720"/>
            <a:ext cx="779122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lee una cadena y después la imprime separando cada caracter con un asterisco.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37729"/>
            <a:ext cx="2115641" cy="20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“abcd”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El quinto elemento, es el caracter nulo (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), con el cual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todas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cadenas de caracteres.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15200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spcBef>
                <a:spcPct val="7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a un string es más larga que el tamaño especificado del string, se obtiene un error en el momento de la compilación.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Por ejemplo: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= “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”;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daría lugar a un mensaje de error, indicándonos que hemos excedido los límites del arreglo.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831689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9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361237" cy="3200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es más corta que el tamaño del arreglo de caracteres, el resto de los elementos del arreglo son inicializados a valor nulo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’\0’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] 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“abcd”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0638" y="4805363"/>
            <a:ext cx="6021388" cy="942975"/>
            <a:chOff x="1147" y="3294"/>
            <a:chExt cx="3793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77" name="Rectangle 378"/>
            <p:cNvSpPr>
              <a:spLocks noChangeArrowheads="1"/>
            </p:cNvSpPr>
            <p:nvPr/>
          </p:nvSpPr>
          <p:spPr bwMode="auto">
            <a:xfrm>
              <a:off x="321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8" name="Rectangle 379"/>
            <p:cNvSpPr>
              <a:spLocks noChangeArrowheads="1"/>
            </p:cNvSpPr>
            <p:nvPr/>
          </p:nvSpPr>
          <p:spPr bwMode="auto">
            <a:xfrm>
              <a:off x="350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9" name="Rectangle 380"/>
            <p:cNvSpPr>
              <a:spLocks noChangeArrowheads="1"/>
            </p:cNvSpPr>
            <p:nvPr/>
          </p:nvSpPr>
          <p:spPr bwMode="auto">
            <a:xfrm>
              <a:off x="378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0" name="Rectangle 381"/>
            <p:cNvSpPr>
              <a:spLocks noChangeArrowheads="1"/>
            </p:cNvSpPr>
            <p:nvPr/>
          </p:nvSpPr>
          <p:spPr bwMode="auto">
            <a:xfrm>
              <a:off x="465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1" name="Rectangle 382"/>
            <p:cNvSpPr>
              <a:spLocks noChangeArrowheads="1"/>
            </p:cNvSpPr>
            <p:nvPr/>
          </p:nvSpPr>
          <p:spPr bwMode="auto">
            <a:xfrm>
              <a:off x="407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2" name="Rectangle 383"/>
            <p:cNvSpPr>
              <a:spLocks noChangeArrowheads="1"/>
            </p:cNvSpPr>
            <p:nvPr/>
          </p:nvSpPr>
          <p:spPr bwMode="auto">
            <a:xfrm>
              <a:off x="436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87" name="Rectangle 388"/>
            <p:cNvSpPr>
              <a:spLocks noChangeArrowheads="1"/>
            </p:cNvSpPr>
            <p:nvPr/>
          </p:nvSpPr>
          <p:spPr bwMode="auto">
            <a:xfrm>
              <a:off x="32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7188" name="Rectangle 389"/>
            <p:cNvSpPr>
              <a:spLocks noChangeArrowheads="1"/>
            </p:cNvSpPr>
            <p:nvPr/>
          </p:nvSpPr>
          <p:spPr bwMode="auto">
            <a:xfrm>
              <a:off x="35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7189" name="Rectangle 390"/>
            <p:cNvSpPr>
              <a:spLocks noChangeArrowheads="1"/>
            </p:cNvSpPr>
            <p:nvPr/>
          </p:nvSpPr>
          <p:spPr bwMode="auto">
            <a:xfrm>
              <a:off x="37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7190" name="Rectangle 391"/>
            <p:cNvSpPr>
              <a:spLocks noChangeArrowheads="1"/>
            </p:cNvSpPr>
            <p:nvPr/>
          </p:nvSpPr>
          <p:spPr bwMode="auto">
            <a:xfrm>
              <a:off x="46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7191" name="Rectangle 392"/>
            <p:cNvSpPr>
              <a:spLocks noChangeArrowheads="1"/>
            </p:cNvSpPr>
            <p:nvPr/>
          </p:nvSpPr>
          <p:spPr bwMode="auto">
            <a:xfrm>
              <a:off x="40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7</a:t>
              </a:r>
            </a:p>
          </p:txBody>
        </p:sp>
        <p:sp>
          <p:nvSpPr>
            <p:cNvPr id="7192" name="Rectangle 393"/>
            <p:cNvSpPr>
              <a:spLocks noChangeArrowheads="1"/>
            </p:cNvSpPr>
            <p:nvPr/>
          </p:nvSpPr>
          <p:spPr bwMode="auto">
            <a:xfrm>
              <a:off x="43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8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2" y="357301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76864" cy="482441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leer una cadena de caracteres podemos emplear 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scanf()</a:t>
            </a:r>
            <a:r>
              <a:rPr lang="es-ES_tradnl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 Por ejemplo: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scanf(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“%s”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, &amp;cadena);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Con el inconveniente que no almacena espacios en blanco contenidos en la palabra leída.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también lee un string y la almacena en la variable especificada. Y puede almacenar los espacios en blanco existentes en la palabra leída.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82" y="2276872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gets( 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9" y="1685925"/>
            <a:ext cx="7201420" cy="46958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contiene todos los caracteres tecleados, excepto el caracter de nueva línea (‘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\n’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que es automáticamente reemplazado por el caracter nulo (‘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\0’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con el cual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toda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cadena de caracteres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a diferencia de 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permite la entrada de una cadena de caracteres formada por varias palabras separadas por espacios en blanco.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589240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47664" y="2052670"/>
            <a:ext cx="63246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scanf( )</a:t>
            </a:r>
            <a:r>
              <a:rPr lang="es-MX" sz="2800" dirty="0">
                <a:latin typeface="Arial" pitchFamily="34" charset="0"/>
              </a:rPr>
              <a:t> y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gets( )</a:t>
            </a:r>
            <a:r>
              <a:rPr lang="es-MX" sz="2800" dirty="0">
                <a:latin typeface="Arial" pitchFamily="34" charset="0"/>
              </a:rPr>
              <a:t> para la lectura de strings</a:t>
            </a:r>
            <a:endParaRPr lang="es-ES" sz="2800" dirty="0"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1205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6408712" cy="5006975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{ 	char nombre [50];</a:t>
            </a:r>
          </a:p>
          <a:p>
            <a:pPr lvl="1" eaLnBrk="1" hangingPunct="1">
              <a:lnSpc>
                <a:spcPct val="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		</a:t>
            </a:r>
          </a:p>
          <a:p>
            <a:pPr lvl="1" eaLnBrk="1" hangingPunct="1"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 Introduce tu nombre completo: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fflush(stdin);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gets(nombre);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Tu nombre es %s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\n\n Introduce tu nombre completo: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fflush(stdin);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scanf("%s",&amp;nombre);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Tu nombre es %s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printf("\n\n");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system("PAUSE");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040" y="-2738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38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1160</Words>
  <Application>Microsoft Office PowerPoint</Application>
  <PresentationFormat>Presentación en pantalla (4:3)</PresentationFormat>
  <Paragraphs>214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Dom Casual</vt:lpstr>
      <vt:lpstr>Wingdings</vt:lpstr>
      <vt:lpstr>Tema de Office</vt:lpstr>
      <vt:lpstr>TC1017  Solución de problemas con programación</vt:lpstr>
      <vt:lpstr>La sesión pasada vimos…</vt:lpstr>
      <vt:lpstr>Cadena de caracteres o String</vt:lpstr>
      <vt:lpstr>Cadena de caracteres o String</vt:lpstr>
      <vt:lpstr>Cadena de caracteres o String</vt:lpstr>
      <vt:lpstr>Cadena de caracteres o String</vt:lpstr>
      <vt:lpstr>Función gets( )</vt:lpstr>
      <vt:lpstr>Presentación de PowerPoint</vt:lpstr>
      <vt:lpstr>Presentación de PowerPoint</vt:lpstr>
      <vt:lpstr>Escribir una cadena de caracteres</vt:lpstr>
      <vt:lpstr>Presentación de PowerPoint</vt:lpstr>
      <vt:lpstr>Presentación de PowerPoint</vt:lpstr>
      <vt:lpstr>Cadena de caracteres</vt:lpstr>
      <vt:lpstr>Presentación de PowerPoint</vt:lpstr>
      <vt:lpstr>Pseudo-algoritmo: cuantosCaracteres</vt:lpstr>
      <vt:lpstr>Presentación de PowerPoint</vt:lpstr>
      <vt:lpstr>Presentación de PowerPoint</vt:lpstr>
      <vt:lpstr>Pseudo-algoritmo: cuantasRepeticiones</vt:lpstr>
      <vt:lpstr>Presentación de PowerPoint</vt:lpstr>
      <vt:lpstr>Funciones útiles para caracteres</vt:lpstr>
      <vt:lpstr>Funciones útiles para cadenas</vt:lpstr>
      <vt:lpstr>strcpy (destino, fuente)</vt:lpstr>
      <vt:lpstr>strlen (cadena)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</cp:revision>
  <dcterms:created xsi:type="dcterms:W3CDTF">2013-07-08T20:17:54Z</dcterms:created>
  <dcterms:modified xsi:type="dcterms:W3CDTF">2019-04-08T15:35:11Z</dcterms:modified>
</cp:coreProperties>
</file>