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4" r:id="rId5"/>
    <p:sldId id="261" r:id="rId6"/>
    <p:sldId id="262" r:id="rId7"/>
    <p:sldId id="263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4195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57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Introducción algoritmos y lenguaje 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 smtClean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8110538" cy="3888432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105000"/>
              </a:lnSpc>
              <a:defRPr/>
            </a:pPr>
            <a:r>
              <a:rPr lang="es-ES_tradnl" sz="2800" b="1" dirty="0" smtClean="0">
                <a:solidFill>
                  <a:srgbClr val="0070C0"/>
                </a:solidFill>
              </a:rPr>
              <a:t>Un </a:t>
            </a:r>
            <a:r>
              <a:rPr lang="es-ES_tradnl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800" b="1" dirty="0" smtClean="0">
                <a:solidFill>
                  <a:srgbClr val="0070C0"/>
                </a:solidFill>
              </a:rPr>
              <a:t>. </a:t>
            </a:r>
            <a:r>
              <a:rPr lang="es-ES_tradnl" sz="2800" dirty="0" smtClean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  <a:p>
            <a:pPr algn="just" eaLnBrk="1" hangingPunct="1">
              <a:lnSpc>
                <a:spcPct val="105000"/>
              </a:lnSpc>
              <a:defRPr/>
            </a:pPr>
            <a:endParaRPr lang="es-ES_tradnl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05000"/>
              </a:lnSpc>
              <a:defRPr/>
            </a:pPr>
            <a:r>
              <a:rPr lang="es-ES_tradnl" sz="2800" b="1" dirty="0" smtClean="0">
                <a:solidFill>
                  <a:srgbClr val="0070C0"/>
                </a:solidFill>
              </a:rPr>
              <a:t>Un </a:t>
            </a:r>
            <a:r>
              <a:rPr lang="es-ES_tradnl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</a:t>
            </a:r>
            <a:r>
              <a:rPr lang="es-ES_tradnl" sz="2800" b="1" dirty="0" smtClean="0">
                <a:solidFill>
                  <a:srgbClr val="0070C0"/>
                </a:solidFill>
              </a:rPr>
              <a:t>. </a:t>
            </a:r>
            <a:r>
              <a:rPr lang="es-ES_tradnl" sz="2800" dirty="0" smtClean="0">
                <a:solidFill>
                  <a:schemeClr val="bg2">
                    <a:lumMod val="25000"/>
                  </a:schemeClr>
                </a:solidFill>
              </a:rPr>
              <a:t>Es una herramienta que traduce un código fuente al lenguaje máquina para posteriormente enlazarlo con las librerías de C, y obtener así un archivo ejecutable.</a:t>
            </a:r>
          </a:p>
        </p:txBody>
      </p:sp>
      <p:pic>
        <p:nvPicPr>
          <p:cNvPr id="4" name="Picture 9" descr="welc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244222"/>
            <a:ext cx="1512168" cy="156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003297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71550" y="1865104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Escriba un programa en C que despliegue el siguiente mensaje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59386"/>
            <a:ext cx="8353425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34925" y="2276475"/>
            <a:ext cx="9139238" cy="3097213"/>
            <a:chOff x="34925" y="2276475"/>
            <a:chExt cx="9139238" cy="3097213"/>
          </a:xfrm>
        </p:grpSpPr>
        <p:pic>
          <p:nvPicPr>
            <p:cNvPr id="1946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2276475"/>
              <a:ext cx="9139238" cy="3097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7 CuadroTexto"/>
            <p:cNvSpPr txBox="1"/>
            <p:nvPr/>
          </p:nvSpPr>
          <p:spPr bwMode="auto">
            <a:xfrm>
              <a:off x="35496" y="3594502"/>
              <a:ext cx="1440160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pPr algn="r">
                <a:defRPr/>
              </a:pPr>
              <a:r>
                <a:rPr lang="es-MX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s-MX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main()</a:t>
              </a:r>
              <a:endPara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7"/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048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55069"/>
            <a:ext cx="8820150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 Box 13"/>
          <p:cNvSpPr txBox="1">
            <a:spLocks noChangeArrowheads="1"/>
          </p:cNvSpPr>
          <p:nvPr/>
        </p:nvSpPr>
        <p:spPr bwMode="auto">
          <a:xfrm>
            <a:off x="1042988" y="1700808"/>
            <a:ext cx="7272337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Escriba un programa en C que despliegue el siguiente mensaje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4" y="1671638"/>
            <a:ext cx="8714476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9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3506"/>
              </p:ext>
            </p:extLst>
          </p:nvPr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Secuencia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Nombre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\n</a:t>
                      </a:r>
                      <a:endParaRPr lang="es-MX" sz="2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Salto</a:t>
                      </a:r>
                      <a:r>
                        <a:rPr lang="es-MX" sz="2400" baseline="0" dirty="0" smtClean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/>
                        <a:t>\t</a:t>
                      </a:r>
                      <a:endParaRPr lang="es-MX" sz="2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Tabulación horizontal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 smtClean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 smtClean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Un algoritmo debe ser preciso e indicar el orden 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Un algoritmo debe ser definido.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Un algoritmo debe ser finito. Si se sigue un algoritmo, se debe de terminar en algún momento.</a:t>
            </a:r>
            <a:endParaRPr lang="es-E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 smtClean="0">
                <a:solidFill>
                  <a:schemeClr val="bg2">
                    <a:lumMod val="25000"/>
                  </a:schemeClr>
                </a:solidFill>
              </a:rPr>
              <a:t>procesador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0075" y="1773238"/>
            <a:ext cx="7932365" cy="3239938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 smtClean="0">
                <a:solidFill>
                  <a:schemeClr val="bg2">
                    <a:lumMod val="25000"/>
                  </a:schemeClr>
                </a:solidFill>
              </a:rPr>
              <a:t>programa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25000"/>
              </a:lnSpc>
              <a:spcBef>
                <a:spcPct val="10000"/>
              </a:spcBef>
              <a:buFontTx/>
              <a:buNone/>
            </a:pPr>
            <a:endParaRPr lang="es-E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 smtClean="0">
                <a:solidFill>
                  <a:schemeClr val="bg2">
                    <a:lumMod val="25000"/>
                  </a:schemeClr>
                </a:solidFill>
              </a:rPr>
              <a:t>lenguaje de</a:t>
            </a:r>
            <a:r>
              <a:rPr lang="es-MX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 smtClean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 smtClean="0">
                <a:solidFill>
                  <a:schemeClr val="bg2">
                    <a:lumMod val="25000"/>
                  </a:schemeClr>
                </a:solidFill>
              </a:rPr>
              <a:t>programar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eaLnBrk="1" hangingPunct="1"/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74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 smtClean="0"/>
              <a:t>    </a:t>
            </a:r>
            <a:r>
              <a:rPr lang="es-ES" sz="2600" dirty="0" smtClean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 smtClean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 smtClean="0">
                <a:solidFill>
                  <a:schemeClr val="bg2">
                    <a:lumMod val="25000"/>
                  </a:schemeClr>
                </a:solidFill>
              </a:rPr>
              <a:t>Diseñar un algoritmo que describa cómo se debe</a:t>
            </a:r>
            <a:r>
              <a:rPr lang="es-MX" sz="2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 smtClean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 smtClean="0">
                <a:solidFill>
                  <a:schemeClr val="bg2">
                    <a:lumMod val="25000"/>
                  </a:schemeClr>
                </a:solidFill>
              </a:rPr>
              <a:t>Expresar el algoritmo como un programa en un cierto</a:t>
            </a:r>
            <a:r>
              <a:rPr lang="es-MX" sz="2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 smtClean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 smtClean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 smtClean="0"/>
          </a:p>
          <a:p>
            <a:pPr marL="533400" indent="-533400" eaLnBrk="1" hangingPunct="1"/>
            <a:endParaRPr lang="es-ES" sz="2400" dirty="0" smtClean="0"/>
          </a:p>
          <a:p>
            <a:pPr marL="533400" indent="-533400"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119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 smtClean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 smtClean="0">
                <a:solidFill>
                  <a:schemeClr val="bg2">
                    <a:lumMod val="25000"/>
                  </a:schemeClr>
                </a:solidFill>
              </a:rPr>
              <a:t>instruir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 smtClean="0">
                <a:solidFill>
                  <a:schemeClr val="bg2">
                    <a:lumMod val="25000"/>
                  </a:schemeClr>
                </a:solidFill>
              </a:rPr>
              <a:t>a la computadora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</a:rPr>
              <a:t> 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28722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250214"/>
            <a:ext cx="7704782" cy="3762962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</a:rPr>
              <a:t>Un programa debe cumplir con determinadas reglas particulares del lenguaje de programación usado: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s-ES_tradnl" sz="2400" b="1" dirty="0" smtClean="0">
                <a:solidFill>
                  <a:schemeClr val="bg2">
                    <a:lumMod val="25000"/>
                  </a:schemeClr>
                </a:solidFill>
              </a:rPr>
              <a:t>Reglas de sintaxis: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</a:rPr>
              <a:t> por ejemplo, las partes de una instrucción deben seguir un orden específico.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s-ES_tradnl" sz="2400" i="1" dirty="0" smtClean="0">
                <a:solidFill>
                  <a:schemeClr val="bg2">
                    <a:lumMod val="25000"/>
                  </a:schemeClr>
                </a:solidFill>
              </a:rPr>
              <a:t>	Ejemplo: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</a:rPr>
              <a:t> A + B . No es lo mismo + A B.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s-ES_tradnl" sz="1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s-ES_tradnl" sz="2400" b="1" dirty="0" smtClean="0">
                <a:solidFill>
                  <a:schemeClr val="bg2">
                    <a:lumMod val="25000"/>
                  </a:schemeClr>
                </a:solidFill>
              </a:rPr>
              <a:t>Reglas de flujo</a:t>
            </a:r>
            <a:r>
              <a:rPr lang="es-ES_tradnl" sz="2400" dirty="0" smtClean="0">
                <a:solidFill>
                  <a:schemeClr val="bg2">
                    <a:lumMod val="25000"/>
                  </a:schemeClr>
                </a:solidFill>
              </a:rPr>
              <a:t> respecto a la secuencia de las instrucciones.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122488" y="4831350"/>
            <a:ext cx="2667000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125000"/>
              </a:lnSpc>
            </a:pP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Ejemplo: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 defTabSz="762000" eaLnBrk="0" hangingPunct="0">
              <a:lnSpc>
                <a:spcPct val="12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X = A+ B</a:t>
            </a:r>
          </a:p>
          <a:p>
            <a:pPr defTabSz="762000" eaLnBrk="0" hangingPunct="0">
              <a:lnSpc>
                <a:spcPct val="12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PRINT X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563938" y="5255213"/>
            <a:ext cx="2057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y no :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5434013" y="5037725"/>
            <a:ext cx="1730375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12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PRINT X</a:t>
            </a:r>
          </a:p>
          <a:p>
            <a:pPr defTabSz="762000" eaLnBrk="0" hangingPunct="0">
              <a:lnSpc>
                <a:spcPct val="12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X = A+ B</a:t>
            </a:r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title"/>
          </p:nvPr>
        </p:nvSpPr>
        <p:spPr>
          <a:xfrm>
            <a:off x="446088" y="-17463"/>
            <a:ext cx="8014344" cy="1143001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es un programa?</a:t>
            </a:r>
          </a:p>
        </p:txBody>
      </p:sp>
    </p:spTree>
    <p:extLst>
      <p:ext uri="{BB962C8B-B14F-4D97-AF65-F5344CB8AC3E}">
        <p14:creationId xmlns:p14="http://schemas.microsoft.com/office/powerpoint/2010/main" val="2893667484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autoUpdateAnimBg="0"/>
      <p:bldP spid="88067" grpId="0" build="p" autoUpdateAnimBg="0" advAuto="0"/>
      <p:bldP spid="88068" grpId="0" build="p" autoUpdateAnimBg="0" advAuto="0"/>
      <p:bldP spid="88069" grpId="0" build="p" autoUpdateAnimBg="0" advAuto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460</Words>
  <Application>Microsoft Office PowerPoint</Application>
  <PresentationFormat>Presentación en pantalla (4:3)</PresentationFormat>
  <Paragraphs>64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Times New Roman</vt:lpstr>
      <vt:lpstr>Tema de Office</vt:lpstr>
      <vt:lpstr>TC1017  Solución de problemas con programación</vt:lpstr>
      <vt:lpstr>Algoritmos</vt:lpstr>
      <vt:lpstr>Algoritmos</vt:lpstr>
      <vt:lpstr>Presentación de PowerPoint</vt:lpstr>
      <vt:lpstr>Algoritmos</vt:lpstr>
      <vt:lpstr>Algoritmos</vt:lpstr>
      <vt:lpstr>Algoritmos</vt:lpstr>
      <vt:lpstr> ¿Qué es un programa?</vt:lpstr>
      <vt:lpstr> ¿Qué es un programa?</vt:lpstr>
      <vt:lpstr> ¿Qué se requiere para escribir un programa?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</cp:revision>
  <dcterms:created xsi:type="dcterms:W3CDTF">2013-06-11T22:32:36Z</dcterms:created>
  <dcterms:modified xsi:type="dcterms:W3CDTF">2017-01-10T16:31:32Z</dcterms:modified>
</cp:coreProperties>
</file>