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3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05" r:id="rId10"/>
    <p:sldId id="304" r:id="rId11"/>
    <p:sldId id="313" r:id="rId12"/>
    <p:sldId id="314" r:id="rId13"/>
    <p:sldId id="340" r:id="rId14"/>
    <p:sldId id="306" r:id="rId15"/>
    <p:sldId id="307" r:id="rId16"/>
    <p:sldId id="311" r:id="rId17"/>
    <p:sldId id="308" r:id="rId18"/>
    <p:sldId id="320" r:id="rId19"/>
    <p:sldId id="348" r:id="rId20"/>
    <p:sldId id="325" r:id="rId21"/>
    <p:sldId id="347" r:id="rId22"/>
    <p:sldId id="337" r:id="rId23"/>
    <p:sldId id="327" r:id="rId24"/>
    <p:sldId id="328" r:id="rId25"/>
    <p:sldId id="335" r:id="rId26"/>
    <p:sldId id="336" r:id="rId27"/>
    <p:sldId id="315" r:id="rId28"/>
    <p:sldId id="316" r:id="rId29"/>
    <p:sldId id="317" r:id="rId30"/>
    <p:sldId id="344" r:id="rId31"/>
    <p:sldId id="345" r:id="rId32"/>
    <p:sldId id="346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3" autoAdjust="0"/>
    <p:restoredTop sz="89748" autoAdjust="0"/>
  </p:normalViewPr>
  <p:slideViewPr>
    <p:cSldViewPr>
      <p:cViewPr>
        <p:scale>
          <a:sx n="100" d="100"/>
          <a:sy n="100" d="100"/>
        </p:scale>
        <p:origin x="5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TC1028 </a:t>
            </a:r>
            <a:br>
              <a:rPr lang="es-MX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s-MX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>
              <a:defRPr/>
            </a:pPr>
            <a:r>
              <a:rPr lang="es-MX" sz="24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38766D-624C-4589-B458-E4979F95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24150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3904"/>
              </p:ext>
            </p:extLst>
          </p:nvPr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mundo“</a:t>
                      </a:r>
                    </a:p>
                    <a:p>
                      <a:r>
                        <a:rPr lang="es-MX" b="1" dirty="0"/>
                        <a:t>c = “12345”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92304"/>
              </p:ext>
            </p:extLst>
          </p:nvPr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5" y="150314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Cadenas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&lt; b  y a &lt; c)</a:t>
            </a:r>
          </a:p>
          <a:p>
            <a:r>
              <a:rPr lang="es-MX" sz="2400" dirty="0"/>
              <a:t>         menor = a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(b &lt; a y b &lt; c)</a:t>
            </a:r>
          </a:p>
          <a:p>
            <a:r>
              <a:rPr lang="es-MX" sz="2400" dirty="0"/>
              <a:t>             menor = b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menor = c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menor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el </a:t>
            </a:r>
            <a:r>
              <a:rPr lang="es-MX" sz="2400" dirty="0" err="1"/>
              <a:t>area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A8856B7-44D5-4DD2-BED7-450063370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193290"/>
            <a:ext cx="4619625" cy="383857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63855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7406"/>
              </p:ext>
            </p:extLst>
          </p:nvPr>
        </p:nvGraphicFramePr>
        <p:xfrm>
          <a:off x="3074504" y="34301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028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62077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0079"/>
              </p:ext>
            </p:extLst>
          </p:nvPr>
        </p:nvGraphicFramePr>
        <p:xfrm>
          <a:off x="3074504" y="35562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77317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11337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1320</Words>
  <Application>Microsoft Office PowerPoint</Application>
  <PresentationFormat>Presentación en pantalla (16:9)</PresentationFormat>
  <Paragraphs>319</Paragraphs>
  <Slides>33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92</cp:revision>
  <dcterms:created xsi:type="dcterms:W3CDTF">2019-07-16T10:22:21Z</dcterms:created>
  <dcterms:modified xsi:type="dcterms:W3CDTF">2019-08-16T22:57:00Z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