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6" r:id="rId22"/>
    <p:sldId id="278" r:id="rId23"/>
    <p:sldId id="287" r:id="rId24"/>
    <p:sldId id="280" r:id="rId25"/>
    <p:sldId id="281" r:id="rId26"/>
    <p:sldId id="282" r:id="rId27"/>
    <p:sldId id="288" r:id="rId28"/>
    <p:sldId id="284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65" d="100"/>
          <a:sy n="65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04/12/2018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13285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y procedimientos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-269107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return (a+b)/2;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98" y="1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C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691680" y="1638177"/>
            <a:ext cx="5255939" cy="2366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Función cuadrado</a:t>
            </a:r>
          </a:p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1043236" y="764704"/>
            <a:ext cx="5761012" cy="5113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Algoritmo: Procedimiento principal</a:t>
            </a:r>
          </a:p>
          <a:p>
            <a:pPr marL="609600" indent="-609600">
              <a:spcBef>
                <a:spcPct val="5000"/>
              </a:spcBef>
              <a:defRPr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procedimiento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(“Introduce un número”)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(num)</a:t>
            </a:r>
          </a:p>
          <a:p>
            <a:pPr marL="609600" indent="-609600">
              <a:lnSpc>
                <a:spcPts val="3500"/>
              </a:lnSpc>
              <a:spcBef>
                <a:spcPct val="5000"/>
              </a:spcBef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(res)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22" y="3937317"/>
            <a:ext cx="2384234" cy="157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0152" y="5591051"/>
            <a:ext cx="302433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166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51272" y="1392560"/>
            <a:ext cx="3352800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634" y="404664"/>
            <a:ext cx="8534400" cy="6453336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x*x;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input('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 un numero: ‘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resultado=cuadrado(num);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'elevado al cuadrado es: '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      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359224" y="169490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4243834" y="544710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178374" y="1556792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243834" y="226982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572000" y="4502642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1343"/>
            <a:ext cx="2030784" cy="134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228184" y="3284984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2E8B0-6A58-4D67-9DE0-B77CD210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my_input 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input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('enter a number: ') enter a number: </a:t>
            </a:r>
            <a:r>
              <a:rPr kumimoji="0" lang="es-MX" altLang="es-MX" sz="1000" b="1" i="0" u="none" strike="noStrike" cap="none" normalizeH="0" baseline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123</a:t>
            </a:r>
            <a:r>
              <a:rPr kumimoji="0" lang="es-MX" altLang="es-MX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8384F20-CB14-4FC3-8163-29022A911403}"/>
              </a:ext>
            </a:extLst>
          </p:cNvPr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/>
              <a:t>my_input</a:t>
            </a:r>
            <a:r>
              <a:rPr lang="es-MX" dirty="0"/>
              <a:t> = input('</a:t>
            </a:r>
            <a:r>
              <a:rPr lang="es-MX" dirty="0" err="1"/>
              <a:t>enter</a:t>
            </a:r>
            <a:r>
              <a:rPr lang="es-MX" dirty="0"/>
              <a:t> a </a:t>
            </a:r>
            <a:r>
              <a:rPr lang="es-MX" dirty="0" err="1"/>
              <a:t>number</a:t>
            </a:r>
            <a:r>
              <a:rPr lang="es-MX" dirty="0"/>
              <a:t>: ')</a:t>
            </a:r>
          </a:p>
          <a:p>
            <a:endParaRPr lang="es-MX" dirty="0"/>
          </a:p>
          <a:p>
            <a:r>
              <a:rPr lang="es-MX" dirty="0" err="1"/>
              <a:t>enter</a:t>
            </a:r>
            <a:r>
              <a:rPr lang="es-MX" dirty="0"/>
              <a:t> a </a:t>
            </a:r>
            <a:r>
              <a:rPr lang="es-MX" dirty="0" err="1"/>
              <a:t>number</a:t>
            </a:r>
            <a:r>
              <a:rPr lang="es-MX" dirty="0"/>
              <a:t>: 123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588" y="1700808"/>
            <a:ext cx="7336804" cy="2061294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procedimiento es una función que no regresa ningún valor, sólo lleva a cabo una secuencia de instrucciones: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714375" y="341313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es un procedimiento?</a:t>
            </a:r>
          </a:p>
        </p:txBody>
      </p:sp>
      <p:pic>
        <p:nvPicPr>
          <p:cNvPr id="18436" name="Picture 4" descr="fun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33961"/>
            <a:ext cx="20605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3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04664"/>
            <a:ext cx="540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Procedimiento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7633220" cy="410460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Formalmente un procedimiento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se define como una función que no regresa valor alguno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 eaLnBrk="1" hangingPunct="1">
              <a:lnSpc>
                <a:spcPts val="42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que una función es un procedimiento escribiremos en el encabezado de la función la palabra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(vacío) como tipo del valor resultante.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Razón por la cuál no va acompañado de la palabra reservada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2" y="28600"/>
            <a:ext cx="274146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2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8925" y="341313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se define un procedimiento?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849244" cy="1583754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dirty="0"/>
              <a:t>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del procedimiento </a:t>
            </a:r>
            <a:r>
              <a:rPr lang="es-ES_tradnl" sz="2800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sería el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20439" y="3519264"/>
            <a:ext cx="8328025" cy="228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500"/>
              </a:lnSpc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()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Solucion de problemas con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programacion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("\n Laboratorio #x");</a:t>
            </a:r>
          </a:p>
          <a:p>
            <a:pPr defTabSz="762000">
              <a:lnSpc>
                <a:spcPts val="3500"/>
              </a:lnSpc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00910" y="2852936"/>
            <a:ext cx="4303538" cy="180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La sentencia de control SWITCH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144000" cy="1285875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 procedimiento?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63688"/>
            <a:ext cx="7920682" cy="51054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Al igual que las funciones, es necesario especificar dentro del 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main()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el nombre de procedimiento que deseo ejecutar.</a:t>
            </a:r>
          </a:p>
          <a:p>
            <a:pPr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2500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// código inicial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imprimeDatos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 );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	 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// código final</a:t>
            </a:r>
          </a:p>
          <a:p>
            <a:pPr marL="819150" lvl="1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00" y="3645024"/>
            <a:ext cx="389734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7" y="1844824"/>
            <a:ext cx="61934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procedimiento llamado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limpiaPantalla</a:t>
            </a:r>
            <a:r>
              <a:rPr lang="es-MX" sz="2800" dirty="0"/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que limpie la pantalla de la ventana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124744"/>
            <a:ext cx="324036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6632"/>
            <a:ext cx="7920880" cy="6757988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cls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   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float num, resultado;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un numero-&gt; 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"%f"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&amp;num);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limpiaPantalla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( );   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Llamada al procedimiento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resultado=sqrt(num);   </a:t>
            </a:r>
          </a:p>
          <a:p>
            <a:pPr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"la raiz de %f  es: %f  \n\n"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num, resultado);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system("PAUSE");  </a:t>
            </a:r>
            <a:endParaRPr lang="es-ES_tradnl" sz="22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48" y="260649"/>
            <a:ext cx="2520280" cy="167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52120" y="1988840"/>
            <a:ext cx="3059832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5031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2517" y="1844675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53811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25115" y="1145201"/>
            <a:ext cx="6553200" cy="430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int x, int y, int z)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&amp;&amp;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&amp;&amp;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21" y="4153341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02197" y="5445224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63575" y="116632"/>
            <a:ext cx="6660753" cy="67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 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  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x, y, z, res;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&amp;x);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y: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&amp;y);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z: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&amp;z);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res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todosPositivos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x , y , z 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if (res == 1)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}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 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("PAUSE");</a:t>
            </a:r>
          </a:p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10" y="44624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1412776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28600"/>
            <a:ext cx="76660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Alcance de las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80722" cy="5041031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global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fuera de todo bloque (función o procedimiento)  es accesible en el resto del programa en el que esta declarada. Se declara después de incluir las librerías en un programa.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endParaRPr lang="es-ES_tradnl" sz="1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4000"/>
              </a:lnSpc>
            </a:pP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 local</a:t>
            </a:r>
          </a:p>
          <a:p>
            <a:pPr marL="571500" lvl="1" indent="0" algn="just"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declarada dentro de un bloque (conjunto de sentencias entre { }) y es accesible solamente dentro de este.</a:t>
            </a:r>
          </a:p>
        </p:txBody>
      </p:sp>
    </p:spTree>
    <p:extLst>
      <p:ext uri="{BB962C8B-B14F-4D97-AF65-F5344CB8AC3E}">
        <p14:creationId xmlns:p14="http://schemas.microsoft.com/office/powerpoint/2010/main" val="57810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un programas en C donde se ilustre </a:t>
            </a:r>
          </a:p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uso de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variables globales y locales.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4004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55576" y="1844824"/>
            <a:ext cx="2880320" cy="1656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1392" y="116632"/>
            <a:ext cx="7239000" cy="676875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int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void modificaX (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x=x*10;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"Da el valor de x: 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"%i"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, &amp;x);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modificaX( 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"El valor final de X es:%i \n\</a:t>
            </a:r>
            <a:r>
              <a:rPr lang="es-ES_tradnl" sz="24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n"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,x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system</a:t>
            </a:r>
            <a:r>
              <a:rPr lang="es-ES_tradnl" sz="2400" b="1">
                <a:latin typeface="Arial" pitchFamily="34" charset="0"/>
                <a:cs typeface="Arial" pitchFamily="34" charset="0"/>
              </a:rPr>
              <a:t>("PAUSE");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508104" y="2996952"/>
            <a:ext cx="3343151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</a:rPr>
              <a:t>¿Cuál es el valor final de X y si la declaro local que ocurre?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94" y="118443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44208" y="148659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4363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88350" cy="304800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C, la definición de la función promedio sería la siguiente: </a:t>
            </a:r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514600" y="2204864"/>
            <a:ext cx="5657800" cy="25202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res = (a+b)/2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return res;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95536" y="4938756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return (a+b)/2;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581128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1443</Words>
  <Application>Microsoft Office PowerPoint</Application>
  <PresentationFormat>Presentación en pantalla (4:3)</PresentationFormat>
  <Paragraphs>209</Paragraphs>
  <Slides>28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¿Qué es un procedimiento?</vt:lpstr>
      <vt:lpstr>Procedimiento</vt:lpstr>
      <vt:lpstr>¿Cómo se define un procedimiento?</vt:lpstr>
      <vt:lpstr>¿Cómo se utiliza un procedimiento?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 de las variables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35</cp:revision>
  <dcterms:created xsi:type="dcterms:W3CDTF">2013-06-24T20:15:42Z</dcterms:created>
  <dcterms:modified xsi:type="dcterms:W3CDTF">2018-12-04T23:24:30Z</dcterms:modified>
</cp:coreProperties>
</file>