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333" r:id="rId8"/>
    <p:sldId id="26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19" r:id="rId41"/>
    <p:sldId id="366" r:id="rId42"/>
    <p:sldId id="367" r:id="rId43"/>
    <p:sldId id="322" r:id="rId44"/>
    <p:sldId id="368" r:id="rId45"/>
    <p:sldId id="324" r:id="rId46"/>
    <p:sldId id="325" r:id="rId47"/>
    <p:sldId id="369" r:id="rId48"/>
    <p:sldId id="370" r:id="rId49"/>
    <p:sldId id="328" r:id="rId50"/>
    <p:sldId id="372" r:id="rId51"/>
    <p:sldId id="329" r:id="rId52"/>
    <p:sldId id="330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1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44926" y="2852936"/>
            <a:ext cx="4015506" cy="1800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Funciones y procedimientos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442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237969" y="2316024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87624" y="1327150"/>
            <a:ext cx="3657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(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</a:t>
            </a:r>
            <a:r>
              <a:rPr lang="es-ES_tradnl" sz="2800" u="none" dirty="0"/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16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16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/>
              <a:t>while</a:t>
            </a:r>
            <a:r>
              <a:rPr lang="es-ES_tradnl" sz="2800" u="none" dirty="0"/>
              <a:t> (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</a:t>
            </a:r>
            <a:r>
              <a:rPr lang="es-ES_tradnl" sz="2800" u="none" dirty="0"/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;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}               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7035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043608" y="1772816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89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403648" y="1988840"/>
            <a:ext cx="6336704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int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= 5;</a:t>
            </a: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(x &gt;= 5)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printf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");</a:t>
            </a: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87624" y="1764099"/>
            <a:ext cx="7162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int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=10;</a:t>
            </a: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(x &gt; 0 )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- 1;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75656" y="1700808"/>
            <a:ext cx="62484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int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x=0;</a:t>
            </a: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(x &gt; 0)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printf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");</a:t>
            </a: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C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 procedimiento en C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-algoritmo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03648" y="1628329"/>
            <a:ext cx="5180235" cy="475299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procedimiento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 ( )</a:t>
            </a: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entero : 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contador++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941784" y="269776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729908" y="177738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08" y="52621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1052736"/>
            <a:ext cx="7416824" cy="5328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contador=0;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(contador &lt; 10)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 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contador++;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//contador=contador+1;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}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15617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41277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5064"/>
            <a:ext cx="358599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29915" y="1268413"/>
            <a:ext cx="7502525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(entero :  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entero : contador = 1, acumulador = 0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contador++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(acumulador)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29915" y="-24073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3600" b="1" u="none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96" y="260648"/>
            <a:ext cx="7920880" cy="6813376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n)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{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acumulador=0;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contador=1;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	      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(contador &lt;= n)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{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  acumulador=acumulador + contador;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	  contador++;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}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	      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acumulador;</a:t>
            </a:r>
          </a:p>
          <a:p>
            <a:pPr>
              <a:lnSpc>
                <a:spcPts val="4000"/>
              </a:lnSpc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29908" y="1700808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08" y="52621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332656"/>
            <a:ext cx="7848872" cy="6192688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("\n Dame un numero entero:");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("%i", &amp;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("\n f1(%i) = %i",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("\n NUMERO INVALIDO");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29908" y="1700808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08" y="52621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710608" y="1590675"/>
            <a:ext cx="2133600" cy="974725"/>
            <a:chOff x="1344" y="1315"/>
            <a:chExt cx="1056" cy="441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>
                  <a:latin typeface="Times New Roman" pitchFamily="18" charset="0"/>
                </a:rPr>
                <a:t>F (N) = </a:t>
              </a:r>
              <a:r>
                <a:rPr lang="es-ES_tradnl" sz="2800" u="none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84"/>
              <a:chOff x="2112" y="1440"/>
              <a:chExt cx="480" cy="384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208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i</a:t>
                </a:r>
                <a:r>
                  <a:rPr lang="es-ES_tradnl" sz="1600" u="none" baseline="30000">
                    <a:latin typeface="Times New Roman" pitchFamily="18" charset="0"/>
                  </a:rPr>
                  <a:t>2</a:t>
                </a:r>
                <a:r>
                  <a:rPr lang="es-ES_tradnl" sz="1600" u="none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60" y="172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75" y="1632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87" y="1315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329608" y="1362075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6" name="Text Box 14"/>
          <p:cNvSpPr txBox="1">
            <a:spLocks noChangeArrowheads="1"/>
          </p:cNvSpPr>
          <p:nvPr/>
        </p:nvSpPr>
        <p:spPr bwMode="auto">
          <a:xfrm>
            <a:off x="3632821" y="981075"/>
            <a:ext cx="219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 dirty="0">
                <a:solidFill>
                  <a:schemeClr val="accent2"/>
                </a:solidFill>
                <a:latin typeface="Times New Roman" pitchFamily="18" charset="0"/>
              </a:rPr>
              <a:t>Expresión a evaluar</a:t>
            </a:r>
          </a:p>
        </p:txBody>
      </p:sp>
      <p:sp>
        <p:nvSpPr>
          <p:cNvPr id="79877" name="Rectangle 15"/>
          <p:cNvSpPr>
            <a:spLocks noChangeArrowheads="1"/>
          </p:cNvSpPr>
          <p:nvPr/>
        </p:nvSpPr>
        <p:spPr bwMode="auto">
          <a:xfrm>
            <a:off x="1043608" y="3571875"/>
            <a:ext cx="2438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8" name="Rectangle 16"/>
          <p:cNvSpPr>
            <a:spLocks noChangeArrowheads="1"/>
          </p:cNvSpPr>
          <p:nvPr/>
        </p:nvSpPr>
        <p:spPr bwMode="auto">
          <a:xfrm>
            <a:off x="4015408" y="3571875"/>
            <a:ext cx="4267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1424608" y="3876675"/>
            <a:ext cx="1600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0" name="Line 18"/>
          <p:cNvSpPr>
            <a:spLocks noChangeShapeType="1"/>
          </p:cNvSpPr>
          <p:nvPr/>
        </p:nvSpPr>
        <p:spPr bwMode="auto">
          <a:xfrm>
            <a:off x="1424608" y="4257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1" name="Text Box 19"/>
          <p:cNvSpPr txBox="1">
            <a:spLocks noChangeArrowheads="1"/>
          </p:cNvSpPr>
          <p:nvPr/>
        </p:nvSpPr>
        <p:spPr bwMode="auto">
          <a:xfrm>
            <a:off x="4777408" y="3963988"/>
            <a:ext cx="34259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float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sumatoria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int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N)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{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float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=0;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int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i = 1;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while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(i &lt;= N)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{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 (i*i-3*i) /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sqrt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(5*i));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 i++;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}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return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;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79882" name="Text Box 20"/>
          <p:cNvSpPr txBox="1">
            <a:spLocks noChangeArrowheads="1"/>
          </p:cNvSpPr>
          <p:nvPr/>
        </p:nvSpPr>
        <p:spPr bwMode="auto">
          <a:xfrm>
            <a:off x="2618408" y="38766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N</a:t>
            </a:r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>
            <a:off x="21104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25676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4091608" y="2505075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>
              <a:latin typeface="Times New Roman" pitchFamily="18" charset="0"/>
            </a:endParaRPr>
          </a:p>
        </p:txBody>
      </p:sp>
      <p:sp>
        <p:nvSpPr>
          <p:cNvPr id="79886" name="Text Box 24"/>
          <p:cNvSpPr txBox="1">
            <a:spLocks noChangeArrowheads="1"/>
          </p:cNvSpPr>
          <p:nvPr/>
        </p:nvSpPr>
        <p:spPr bwMode="auto">
          <a:xfrm>
            <a:off x="1424608" y="387667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acum</a:t>
            </a:r>
          </a:p>
        </p:txBody>
      </p:sp>
      <p:sp>
        <p:nvSpPr>
          <p:cNvPr id="79887" name="Text Box 25"/>
          <p:cNvSpPr txBox="1">
            <a:spLocks noChangeArrowheads="1"/>
          </p:cNvSpPr>
          <p:nvPr/>
        </p:nvSpPr>
        <p:spPr bwMode="auto">
          <a:xfrm>
            <a:off x="2186608" y="3876675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i</a:t>
            </a: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1424608" y="4638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424608" y="5019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0" name="Line 28"/>
          <p:cNvSpPr>
            <a:spLocks noChangeShapeType="1"/>
          </p:cNvSpPr>
          <p:nvPr/>
        </p:nvSpPr>
        <p:spPr bwMode="auto">
          <a:xfrm>
            <a:off x="1424608" y="5400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>
            <a:off x="4244008" y="4105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1424608" y="5781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3" name="Line 31"/>
          <p:cNvSpPr>
            <a:spLocks noChangeShapeType="1"/>
          </p:cNvSpPr>
          <p:nvPr/>
        </p:nvSpPr>
        <p:spPr bwMode="auto">
          <a:xfrm>
            <a:off x="1424608" y="6162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26438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4472608" y="45624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1577008" y="42576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0.0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4472608" y="4791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21866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47012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48536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1367458" y="463867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-0.894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8536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1866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2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8" name="Text Box 42"/>
          <p:cNvSpPr txBox="1">
            <a:spLocks noChangeArrowheads="1"/>
          </p:cNvSpPr>
          <p:nvPr/>
        </p:nvSpPr>
        <p:spPr bwMode="auto">
          <a:xfrm>
            <a:off x="26438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45488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47012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1367458" y="506412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7012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1866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3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26438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43964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6" name="Line 50"/>
          <p:cNvSpPr>
            <a:spLocks noChangeShapeType="1"/>
          </p:cNvSpPr>
          <p:nvPr/>
        </p:nvSpPr>
        <p:spPr bwMode="auto">
          <a:xfrm>
            <a:off x="45488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1400796" y="5400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8" name="Line 52"/>
          <p:cNvSpPr>
            <a:spLocks noChangeShapeType="1"/>
          </p:cNvSpPr>
          <p:nvPr/>
        </p:nvSpPr>
        <p:spPr bwMode="auto">
          <a:xfrm>
            <a:off x="45488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21866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26438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1" name="Line 55"/>
          <p:cNvSpPr>
            <a:spLocks noChangeShapeType="1"/>
          </p:cNvSpPr>
          <p:nvPr/>
        </p:nvSpPr>
        <p:spPr bwMode="auto">
          <a:xfrm>
            <a:off x="42440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2" name="Line 56"/>
          <p:cNvSpPr>
            <a:spLocks noChangeShapeType="1"/>
          </p:cNvSpPr>
          <p:nvPr/>
        </p:nvSpPr>
        <p:spPr bwMode="auto">
          <a:xfrm>
            <a:off x="43964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3" name="Text Box 57"/>
          <p:cNvSpPr txBox="1">
            <a:spLocks noChangeArrowheads="1"/>
          </p:cNvSpPr>
          <p:nvPr/>
        </p:nvSpPr>
        <p:spPr bwMode="auto">
          <a:xfrm>
            <a:off x="1400796" y="5781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-.6324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79920" name="Text Box 58"/>
          <p:cNvSpPr txBox="1">
            <a:spLocks noChangeArrowheads="1"/>
          </p:cNvSpPr>
          <p:nvPr/>
        </p:nvSpPr>
        <p:spPr bwMode="auto">
          <a:xfrm>
            <a:off x="1196008" y="3175000"/>
            <a:ext cx="204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Valor en variables</a:t>
            </a:r>
          </a:p>
        </p:txBody>
      </p:sp>
      <p:sp>
        <p:nvSpPr>
          <p:cNvPr id="79921" name="Text Box 59"/>
          <p:cNvSpPr txBox="1">
            <a:spLocks noChangeArrowheads="1"/>
          </p:cNvSpPr>
          <p:nvPr/>
        </p:nvSpPr>
        <p:spPr bwMode="auto">
          <a:xfrm>
            <a:off x="4167808" y="3190875"/>
            <a:ext cx="384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Ejecución paso a paso del programa</a:t>
            </a:r>
          </a:p>
        </p:txBody>
      </p:sp>
      <p:sp>
        <p:nvSpPr>
          <p:cNvPr id="295996" name="Line 60"/>
          <p:cNvSpPr>
            <a:spLocks noChangeShapeType="1"/>
          </p:cNvSpPr>
          <p:nvPr/>
        </p:nvSpPr>
        <p:spPr bwMode="auto">
          <a:xfrm>
            <a:off x="43964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21866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8" name="Text Box 62"/>
          <p:cNvSpPr txBox="1">
            <a:spLocks noChangeArrowheads="1"/>
          </p:cNvSpPr>
          <p:nvPr/>
        </p:nvSpPr>
        <p:spPr bwMode="auto">
          <a:xfrm>
            <a:off x="26438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40916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42440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1" name="Text Box 65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42440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39392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4" name="Text Box 68"/>
          <p:cNvSpPr txBox="1">
            <a:spLocks noChangeArrowheads="1"/>
          </p:cNvSpPr>
          <p:nvPr/>
        </p:nvSpPr>
        <p:spPr bwMode="auto">
          <a:xfrm>
            <a:off x="21866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5" name="Text Box 69"/>
          <p:cNvSpPr txBox="1">
            <a:spLocks noChangeArrowheads="1"/>
          </p:cNvSpPr>
          <p:nvPr/>
        </p:nvSpPr>
        <p:spPr bwMode="auto">
          <a:xfrm>
            <a:off x="26438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548808" y="62388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7" name="Text Box 71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FF33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1115616" y="-100013"/>
            <a:ext cx="7128792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Como evaluar un ciclo... </a:t>
            </a:r>
          </a:p>
        </p:txBody>
      </p:sp>
    </p:spTree>
    <p:extLst>
      <p:ext uri="{BB962C8B-B14F-4D97-AF65-F5344CB8AC3E}">
        <p14:creationId xmlns:p14="http://schemas.microsoft.com/office/powerpoint/2010/main" val="38235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5" grpId="0" animBg="1"/>
      <p:bldP spid="295968" grpId="0" autoUpdateAnimBg="0"/>
      <p:bldP spid="295969" grpId="0" animBg="1"/>
      <p:bldP spid="295970" grpId="0" autoUpdateAnimBg="0"/>
      <p:bldP spid="295971" grpId="0" animBg="1"/>
      <p:bldP spid="295972" grpId="0" autoUpdateAnimBg="0"/>
      <p:bldP spid="295973" grpId="0" animBg="1"/>
      <p:bldP spid="295974" grpId="0" animBg="1"/>
      <p:bldP spid="295975" grpId="0" autoUpdateAnimBg="0"/>
      <p:bldP spid="295976" grpId="0" animBg="1"/>
      <p:bldP spid="295977" grpId="0" autoUpdateAnimBg="0"/>
      <p:bldP spid="295978" grpId="0" autoUpdateAnimBg="0"/>
      <p:bldP spid="295979" grpId="0" animBg="1"/>
      <p:bldP spid="295980" grpId="0" animBg="1"/>
      <p:bldP spid="295981" grpId="0" autoUpdateAnimBg="0"/>
      <p:bldP spid="295982" grpId="0" animBg="1"/>
      <p:bldP spid="295983" grpId="0" autoUpdateAnimBg="0"/>
      <p:bldP spid="295984" grpId="0" autoUpdateAnimBg="0"/>
      <p:bldP spid="295985" grpId="0" animBg="1"/>
      <p:bldP spid="295986" grpId="0" animBg="1"/>
      <p:bldP spid="295987" grpId="0" autoUpdateAnimBg="0"/>
      <p:bldP spid="295988" grpId="0" animBg="1"/>
      <p:bldP spid="295989" grpId="0" autoUpdateAnimBg="0"/>
      <p:bldP spid="295990" grpId="0" autoUpdateAnimBg="0"/>
      <p:bldP spid="295991" grpId="0" animBg="1"/>
      <p:bldP spid="295992" grpId="0" animBg="1"/>
      <p:bldP spid="295993" grpId="0" autoUpdateAnimBg="0"/>
      <p:bldP spid="295996" grpId="0" animBg="1"/>
      <p:bldP spid="295997" grpId="0" autoUpdateAnimBg="0"/>
      <p:bldP spid="295998" grpId="0" autoUpdateAnimBg="0"/>
      <p:bldP spid="295999" grpId="0" animBg="1"/>
      <p:bldP spid="296000" grpId="0" animBg="1"/>
      <p:bldP spid="296001" grpId="0" autoUpdateAnimBg="0"/>
      <p:bldP spid="296002" grpId="0" animBg="1"/>
      <p:bldP spid="296003" grpId="0" animBg="1"/>
      <p:bldP spid="296004" grpId="0" autoUpdateAnimBg="0"/>
      <p:bldP spid="296005" grpId="0" autoUpdateAnimBg="0"/>
      <p:bldP spid="296006" grpId="0" animBg="1"/>
      <p:bldP spid="2960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789584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268760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2666</Words>
  <Application>Microsoft Office PowerPoint</Application>
  <PresentationFormat>Presentación en pantalla (4:3)</PresentationFormat>
  <Paragraphs>743</Paragraphs>
  <Slides>52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26</cp:revision>
  <dcterms:created xsi:type="dcterms:W3CDTF">2013-06-25T15:25:55Z</dcterms:created>
  <dcterms:modified xsi:type="dcterms:W3CDTF">2019-02-21T21:35:35Z</dcterms:modified>
</cp:coreProperties>
</file>