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8" r:id="rId12"/>
    <p:sldId id="263" r:id="rId13"/>
    <p:sldId id="267" r:id="rId14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2B717E-1E9B-40E6-9940-526173548FD2}">
  <a:tblStyle styleId="{2A2B717E-1E9B-40E6-9940-526173548FD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6" y="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24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791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9508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864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2"/>
          <p:cNvSpPr/>
          <p:nvPr/>
        </p:nvSpPr>
        <p:spPr>
          <a:xfrm>
            <a:off x="2665476" y="0"/>
            <a:ext cx="6478524" cy="6857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2"/>
          <p:cNvSpPr/>
          <p:nvPr/>
        </p:nvSpPr>
        <p:spPr>
          <a:xfrm>
            <a:off x="2667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6857999"/>
                </a:moveTo>
                <a:lnTo>
                  <a:pt x="0" y="0"/>
                </a:lnTo>
              </a:path>
            </a:pathLst>
          </a:custGeom>
          <a:noFill/>
          <a:ln w="11425" cap="flat" cmpd="sng">
            <a:solidFill>
              <a:srgbClr val="F8F8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4704568" y="1184402"/>
            <a:ext cx="3729247" cy="3947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4703664" y="1183513"/>
            <a:ext cx="3234517" cy="3965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8109331" y="1191260"/>
            <a:ext cx="324485" cy="381635"/>
          </a:xfrm>
          <a:custGeom>
            <a:avLst/>
            <a:gdLst/>
            <a:ahLst/>
            <a:cxnLst/>
            <a:rect l="l" t="t" r="r" b="b"/>
            <a:pathLst>
              <a:path w="324484" h="381634" extrusionOk="0">
                <a:moveTo>
                  <a:pt x="0" y="0"/>
                </a:moveTo>
                <a:lnTo>
                  <a:pt x="71882" y="0"/>
                </a:lnTo>
                <a:lnTo>
                  <a:pt x="162305" y="162687"/>
                </a:lnTo>
                <a:lnTo>
                  <a:pt x="252857" y="0"/>
                </a:lnTo>
                <a:lnTo>
                  <a:pt x="324485" y="0"/>
                </a:lnTo>
                <a:lnTo>
                  <a:pt x="196342" y="224916"/>
                </a:lnTo>
                <a:lnTo>
                  <a:pt x="196342" y="381507"/>
                </a:lnTo>
                <a:lnTo>
                  <a:pt x="128650" y="381507"/>
                </a:lnTo>
                <a:lnTo>
                  <a:pt x="128650" y="22491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Google Shape;19;p2"/>
          <p:cNvSpPr/>
          <p:nvPr/>
        </p:nvSpPr>
        <p:spPr>
          <a:xfrm>
            <a:off x="5765038" y="1824735"/>
            <a:ext cx="2640838" cy="39450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20;p2"/>
          <p:cNvSpPr/>
          <p:nvPr/>
        </p:nvSpPr>
        <p:spPr>
          <a:xfrm>
            <a:off x="7130160" y="1942719"/>
            <a:ext cx="92075" cy="140970"/>
          </a:xfrm>
          <a:custGeom>
            <a:avLst/>
            <a:gdLst/>
            <a:ahLst/>
            <a:cxnLst/>
            <a:rect l="l" t="t" r="r" b="b"/>
            <a:pathLst>
              <a:path w="92075" h="140969" extrusionOk="0">
                <a:moveTo>
                  <a:pt x="45847" y="0"/>
                </a:moveTo>
                <a:lnTo>
                  <a:pt x="0" y="140969"/>
                </a:lnTo>
                <a:lnTo>
                  <a:pt x="91694" y="140969"/>
                </a:lnTo>
                <a:lnTo>
                  <a:pt x="4584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7887207" y="1888870"/>
            <a:ext cx="144780" cy="264160"/>
          </a:xfrm>
          <a:custGeom>
            <a:avLst/>
            <a:gdLst/>
            <a:ahLst/>
            <a:cxnLst/>
            <a:rect l="l" t="t" r="r" b="b"/>
            <a:pathLst>
              <a:path w="144779" h="264160" extrusionOk="0">
                <a:moveTo>
                  <a:pt x="30988" y="0"/>
                </a:moveTo>
                <a:lnTo>
                  <a:pt x="20470" y="310"/>
                </a:lnTo>
                <a:lnTo>
                  <a:pt x="6966" y="1206"/>
                </a:lnTo>
                <a:lnTo>
                  <a:pt x="0" y="262254"/>
                </a:lnTo>
                <a:lnTo>
                  <a:pt x="12113" y="263153"/>
                </a:lnTo>
                <a:lnTo>
                  <a:pt x="24881" y="263658"/>
                </a:lnTo>
                <a:lnTo>
                  <a:pt x="41355" y="263080"/>
                </a:lnTo>
                <a:lnTo>
                  <a:pt x="81338" y="253837"/>
                </a:lnTo>
                <a:lnTo>
                  <a:pt x="117698" y="222808"/>
                </a:lnTo>
                <a:lnTo>
                  <a:pt x="138282" y="177601"/>
                </a:lnTo>
                <a:lnTo>
                  <a:pt x="144311" y="138767"/>
                </a:lnTo>
                <a:lnTo>
                  <a:pt x="144772" y="124597"/>
                </a:lnTo>
                <a:lnTo>
                  <a:pt x="144128" y="106401"/>
                </a:lnTo>
                <a:lnTo>
                  <a:pt x="134456" y="60533"/>
                </a:lnTo>
                <a:lnTo>
                  <a:pt x="113179" y="27625"/>
                </a:lnTo>
                <a:lnTo>
                  <a:pt x="80307" y="7519"/>
                </a:lnTo>
                <a:lnTo>
                  <a:pt x="35848" y="57"/>
                </a:lnTo>
                <a:lnTo>
                  <a:pt x="3098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5835396" y="1888617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89" h="109219" extrusionOk="0">
                <a:moveTo>
                  <a:pt x="22987" y="0"/>
                </a:moveTo>
                <a:lnTo>
                  <a:pt x="15620" y="0"/>
                </a:lnTo>
                <a:lnTo>
                  <a:pt x="8000" y="508"/>
                </a:lnTo>
                <a:lnTo>
                  <a:pt x="0" y="1524"/>
                </a:lnTo>
                <a:lnTo>
                  <a:pt x="0" y="107569"/>
                </a:lnTo>
                <a:lnTo>
                  <a:pt x="14892" y="108618"/>
                </a:lnTo>
                <a:lnTo>
                  <a:pt x="26279" y="109072"/>
                </a:lnTo>
                <a:lnTo>
                  <a:pt x="43017" y="108638"/>
                </a:lnTo>
                <a:lnTo>
                  <a:pt x="80745" y="101956"/>
                </a:lnTo>
                <a:lnTo>
                  <a:pt x="109080" y="67257"/>
                </a:lnTo>
                <a:lnTo>
                  <a:pt x="110482" y="51883"/>
                </a:lnTo>
                <a:lnTo>
                  <a:pt x="108855" y="36743"/>
                </a:lnTo>
                <a:lnTo>
                  <a:pt x="74034" y="6065"/>
                </a:lnTo>
                <a:lnTo>
                  <a:pt x="35857" y="256"/>
                </a:lnTo>
                <a:lnTo>
                  <a:pt x="2298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8162290" y="1831339"/>
            <a:ext cx="243840" cy="381635"/>
          </a:xfrm>
          <a:custGeom>
            <a:avLst/>
            <a:gdLst/>
            <a:ahLst/>
            <a:cxnLst/>
            <a:rect l="l" t="t" r="r" b="b"/>
            <a:pathLst>
              <a:path w="243840" h="381635" extrusionOk="0">
                <a:moveTo>
                  <a:pt x="0" y="0"/>
                </a:moveTo>
                <a:lnTo>
                  <a:pt x="243585" y="0"/>
                </a:lnTo>
                <a:lnTo>
                  <a:pt x="243585" y="60071"/>
                </a:lnTo>
                <a:lnTo>
                  <a:pt x="67817" y="60071"/>
                </a:lnTo>
                <a:lnTo>
                  <a:pt x="67817" y="149479"/>
                </a:lnTo>
                <a:lnTo>
                  <a:pt x="193801" y="149479"/>
                </a:lnTo>
                <a:lnTo>
                  <a:pt x="193801" y="207010"/>
                </a:lnTo>
                <a:lnTo>
                  <a:pt x="67817" y="207010"/>
                </a:lnTo>
                <a:lnTo>
                  <a:pt x="67817" y="321310"/>
                </a:lnTo>
                <a:lnTo>
                  <a:pt x="240664" y="321310"/>
                </a:lnTo>
                <a:lnTo>
                  <a:pt x="240664" y="381508"/>
                </a:lnTo>
                <a:lnTo>
                  <a:pt x="0" y="38150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6752590" y="1831339"/>
            <a:ext cx="240665" cy="381635"/>
          </a:xfrm>
          <a:custGeom>
            <a:avLst/>
            <a:gdLst/>
            <a:ahLst/>
            <a:cxnLst/>
            <a:rect l="l" t="t" r="r" b="b"/>
            <a:pathLst>
              <a:path w="240665" h="381635" extrusionOk="0">
                <a:moveTo>
                  <a:pt x="0" y="0"/>
                </a:moveTo>
                <a:lnTo>
                  <a:pt x="67817" y="0"/>
                </a:lnTo>
                <a:lnTo>
                  <a:pt x="67817" y="321310"/>
                </a:lnTo>
                <a:lnTo>
                  <a:pt x="240156" y="321310"/>
                </a:lnTo>
                <a:lnTo>
                  <a:pt x="240156" y="381508"/>
                </a:lnTo>
                <a:lnTo>
                  <a:pt x="0" y="38150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6091173" y="1831339"/>
            <a:ext cx="243840" cy="381635"/>
          </a:xfrm>
          <a:custGeom>
            <a:avLst/>
            <a:gdLst/>
            <a:ahLst/>
            <a:cxnLst/>
            <a:rect l="l" t="t" r="r" b="b"/>
            <a:pathLst>
              <a:path w="243839" h="381635" extrusionOk="0">
                <a:moveTo>
                  <a:pt x="0" y="0"/>
                </a:moveTo>
                <a:lnTo>
                  <a:pt x="243586" y="0"/>
                </a:lnTo>
                <a:lnTo>
                  <a:pt x="243586" y="60071"/>
                </a:lnTo>
                <a:lnTo>
                  <a:pt x="67817" y="60071"/>
                </a:lnTo>
                <a:lnTo>
                  <a:pt x="67817" y="149479"/>
                </a:lnTo>
                <a:lnTo>
                  <a:pt x="193801" y="149479"/>
                </a:lnTo>
                <a:lnTo>
                  <a:pt x="193801" y="207010"/>
                </a:lnTo>
                <a:lnTo>
                  <a:pt x="67817" y="207010"/>
                </a:lnTo>
                <a:lnTo>
                  <a:pt x="67817" y="321310"/>
                </a:lnTo>
                <a:lnTo>
                  <a:pt x="240664" y="321310"/>
                </a:lnTo>
                <a:lnTo>
                  <a:pt x="240664" y="381508"/>
                </a:lnTo>
                <a:lnTo>
                  <a:pt x="0" y="38150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2"/>
          <p:cNvSpPr/>
          <p:nvPr/>
        </p:nvSpPr>
        <p:spPr>
          <a:xfrm>
            <a:off x="7819390" y="1828673"/>
            <a:ext cx="282575" cy="384175"/>
          </a:xfrm>
          <a:custGeom>
            <a:avLst/>
            <a:gdLst/>
            <a:ahLst/>
            <a:cxnLst/>
            <a:rect l="l" t="t" r="r" b="b"/>
            <a:pathLst>
              <a:path w="282575" h="384175" extrusionOk="0">
                <a:moveTo>
                  <a:pt x="101853" y="0"/>
                </a:moveTo>
                <a:lnTo>
                  <a:pt x="144426" y="3565"/>
                </a:lnTo>
                <a:lnTo>
                  <a:pt x="181933" y="14271"/>
                </a:lnTo>
                <a:lnTo>
                  <a:pt x="224062" y="39680"/>
                </a:lnTo>
                <a:lnTo>
                  <a:pt x="256737" y="77567"/>
                </a:lnTo>
                <a:lnTo>
                  <a:pt x="276446" y="123954"/>
                </a:lnTo>
                <a:lnTo>
                  <a:pt x="282556" y="164130"/>
                </a:lnTo>
                <a:lnTo>
                  <a:pt x="282116" y="186229"/>
                </a:lnTo>
                <a:lnTo>
                  <a:pt x="278244" y="226742"/>
                </a:lnTo>
                <a:lnTo>
                  <a:pt x="264960" y="278455"/>
                </a:lnTo>
                <a:lnTo>
                  <a:pt x="242716" y="319558"/>
                </a:lnTo>
                <a:lnTo>
                  <a:pt x="211524" y="350341"/>
                </a:lnTo>
                <a:lnTo>
                  <a:pt x="171400" y="371092"/>
                </a:lnTo>
                <a:lnTo>
                  <a:pt x="122354" y="382103"/>
                </a:lnTo>
                <a:lnTo>
                  <a:pt x="84708" y="384175"/>
                </a:lnTo>
                <a:lnTo>
                  <a:pt x="0" y="384175"/>
                </a:lnTo>
                <a:lnTo>
                  <a:pt x="0" y="2921"/>
                </a:lnTo>
                <a:lnTo>
                  <a:pt x="19288" y="2250"/>
                </a:lnTo>
                <a:lnTo>
                  <a:pt x="65876" y="750"/>
                </a:lnTo>
                <a:lnTo>
                  <a:pt x="101732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" name="Google Shape;27;p2"/>
          <p:cNvSpPr/>
          <p:nvPr/>
        </p:nvSpPr>
        <p:spPr>
          <a:xfrm>
            <a:off x="5765038" y="1827402"/>
            <a:ext cx="293370" cy="385445"/>
          </a:xfrm>
          <a:custGeom>
            <a:avLst/>
            <a:gdLst/>
            <a:ahLst/>
            <a:cxnLst/>
            <a:rect l="l" t="t" r="r" b="b"/>
            <a:pathLst>
              <a:path w="293370" h="385444" extrusionOk="0">
                <a:moveTo>
                  <a:pt x="105790" y="0"/>
                </a:moveTo>
                <a:lnTo>
                  <a:pt x="159807" y="4832"/>
                </a:lnTo>
                <a:lnTo>
                  <a:pt x="201317" y="19334"/>
                </a:lnTo>
                <a:lnTo>
                  <a:pt x="237223" y="53723"/>
                </a:lnTo>
                <a:lnTo>
                  <a:pt x="249581" y="90814"/>
                </a:lnTo>
                <a:lnTo>
                  <a:pt x="250926" y="105331"/>
                </a:lnTo>
                <a:lnTo>
                  <a:pt x="250372" y="120313"/>
                </a:lnTo>
                <a:lnTo>
                  <a:pt x="241072" y="157262"/>
                </a:lnTo>
                <a:lnTo>
                  <a:pt x="216656" y="190206"/>
                </a:lnTo>
                <a:lnTo>
                  <a:pt x="187229" y="210741"/>
                </a:lnTo>
                <a:lnTo>
                  <a:pt x="293370" y="385445"/>
                </a:lnTo>
                <a:lnTo>
                  <a:pt x="215137" y="385445"/>
                </a:lnTo>
                <a:lnTo>
                  <a:pt x="113284" y="227837"/>
                </a:lnTo>
                <a:lnTo>
                  <a:pt x="103178" y="227595"/>
                </a:lnTo>
                <a:lnTo>
                  <a:pt x="90895" y="227106"/>
                </a:lnTo>
                <a:lnTo>
                  <a:pt x="76454" y="226390"/>
                </a:lnTo>
                <a:lnTo>
                  <a:pt x="70358" y="385445"/>
                </a:lnTo>
                <a:lnTo>
                  <a:pt x="0" y="385445"/>
                </a:lnTo>
                <a:lnTo>
                  <a:pt x="0" y="3937"/>
                </a:lnTo>
                <a:lnTo>
                  <a:pt x="6002" y="3753"/>
                </a:lnTo>
                <a:lnTo>
                  <a:pt x="17418" y="3227"/>
                </a:lnTo>
                <a:lnTo>
                  <a:pt x="66721" y="924"/>
                </a:lnTo>
                <a:lnTo>
                  <a:pt x="100283" y="25"/>
                </a:lnTo>
                <a:lnTo>
                  <a:pt x="10579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" name="Google Shape;28;p2"/>
          <p:cNvSpPr/>
          <p:nvPr/>
        </p:nvSpPr>
        <p:spPr>
          <a:xfrm>
            <a:off x="7009003" y="1826132"/>
            <a:ext cx="335280" cy="386715"/>
          </a:xfrm>
          <a:custGeom>
            <a:avLst/>
            <a:gdLst/>
            <a:ahLst/>
            <a:cxnLst/>
            <a:rect l="l" t="t" r="r" b="b"/>
            <a:pathLst>
              <a:path w="335279" h="386714" extrusionOk="0">
                <a:moveTo>
                  <a:pt x="152146" y="0"/>
                </a:moveTo>
                <a:lnTo>
                  <a:pt x="181737" y="0"/>
                </a:lnTo>
                <a:lnTo>
                  <a:pt x="335152" y="386714"/>
                </a:lnTo>
                <a:lnTo>
                  <a:pt x="260476" y="386714"/>
                </a:lnTo>
                <a:lnTo>
                  <a:pt x="232537" y="309371"/>
                </a:lnTo>
                <a:lnTo>
                  <a:pt x="101853" y="309371"/>
                </a:lnTo>
                <a:lnTo>
                  <a:pt x="75311" y="386714"/>
                </a:lnTo>
                <a:lnTo>
                  <a:pt x="0" y="386714"/>
                </a:lnTo>
                <a:lnTo>
                  <a:pt x="152146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" name="Google Shape;29;p2"/>
          <p:cNvSpPr/>
          <p:nvPr/>
        </p:nvSpPr>
        <p:spPr>
          <a:xfrm>
            <a:off x="7368162" y="1824735"/>
            <a:ext cx="229870" cy="394970"/>
          </a:xfrm>
          <a:custGeom>
            <a:avLst/>
            <a:gdLst/>
            <a:ahLst/>
            <a:cxnLst/>
            <a:rect l="l" t="t" r="r" b="b"/>
            <a:pathLst>
              <a:path w="229870" h="394969" extrusionOk="0">
                <a:moveTo>
                  <a:pt x="115185" y="0"/>
                </a:moveTo>
                <a:lnTo>
                  <a:pt x="160405" y="3584"/>
                </a:lnTo>
                <a:lnTo>
                  <a:pt x="204840" y="19518"/>
                </a:lnTo>
                <a:lnTo>
                  <a:pt x="191639" y="83185"/>
                </a:lnTo>
                <a:lnTo>
                  <a:pt x="180145" y="75671"/>
                </a:lnTo>
                <a:lnTo>
                  <a:pt x="168453" y="69465"/>
                </a:lnTo>
                <a:lnTo>
                  <a:pt x="156559" y="64564"/>
                </a:lnTo>
                <a:lnTo>
                  <a:pt x="144462" y="60969"/>
                </a:lnTo>
                <a:lnTo>
                  <a:pt x="132157" y="58681"/>
                </a:lnTo>
                <a:lnTo>
                  <a:pt x="119641" y="57699"/>
                </a:lnTo>
                <a:lnTo>
                  <a:pt x="104115" y="58822"/>
                </a:lnTo>
                <a:lnTo>
                  <a:pt x="91816" y="62279"/>
                </a:lnTo>
                <a:lnTo>
                  <a:pt x="82237" y="68084"/>
                </a:lnTo>
                <a:lnTo>
                  <a:pt x="73400" y="78737"/>
                </a:lnTo>
                <a:lnTo>
                  <a:pt x="68550" y="90236"/>
                </a:lnTo>
                <a:lnTo>
                  <a:pt x="69110" y="101619"/>
                </a:lnTo>
                <a:lnTo>
                  <a:pt x="91892" y="140391"/>
                </a:lnTo>
                <a:lnTo>
                  <a:pt x="130149" y="165551"/>
                </a:lnTo>
                <a:lnTo>
                  <a:pt x="146457" y="173788"/>
                </a:lnTo>
                <a:lnTo>
                  <a:pt x="160216" y="181185"/>
                </a:lnTo>
                <a:lnTo>
                  <a:pt x="200088" y="210484"/>
                </a:lnTo>
                <a:lnTo>
                  <a:pt x="224596" y="252069"/>
                </a:lnTo>
                <a:lnTo>
                  <a:pt x="229278" y="276892"/>
                </a:lnTo>
                <a:lnTo>
                  <a:pt x="228788" y="292972"/>
                </a:lnTo>
                <a:lnTo>
                  <a:pt x="219282" y="331975"/>
                </a:lnTo>
                <a:lnTo>
                  <a:pt x="187462" y="368478"/>
                </a:lnTo>
                <a:lnTo>
                  <a:pt x="141968" y="389209"/>
                </a:lnTo>
                <a:lnTo>
                  <a:pt x="102539" y="394476"/>
                </a:lnTo>
                <a:lnTo>
                  <a:pt x="87700" y="394128"/>
                </a:lnTo>
                <a:lnTo>
                  <a:pt x="47969" y="388426"/>
                </a:lnTo>
                <a:lnTo>
                  <a:pt x="3417" y="369949"/>
                </a:lnTo>
                <a:lnTo>
                  <a:pt x="23745" y="306324"/>
                </a:lnTo>
                <a:lnTo>
                  <a:pt x="35851" y="314226"/>
                </a:lnTo>
                <a:lnTo>
                  <a:pt x="47904" y="320831"/>
                </a:lnTo>
                <a:lnTo>
                  <a:pt x="59905" y="326140"/>
                </a:lnTo>
                <a:lnTo>
                  <a:pt x="71853" y="330153"/>
                </a:lnTo>
                <a:lnTo>
                  <a:pt x="83748" y="332869"/>
                </a:lnTo>
                <a:lnTo>
                  <a:pt x="95591" y="334288"/>
                </a:lnTo>
                <a:lnTo>
                  <a:pt x="116135" y="333295"/>
                </a:lnTo>
                <a:lnTo>
                  <a:pt x="154426" y="317140"/>
                </a:lnTo>
                <a:lnTo>
                  <a:pt x="162235" y="295479"/>
                </a:lnTo>
                <a:lnTo>
                  <a:pt x="161013" y="282175"/>
                </a:lnTo>
                <a:lnTo>
                  <a:pt x="135922" y="243991"/>
                </a:lnTo>
                <a:lnTo>
                  <a:pt x="102622" y="222227"/>
                </a:lnTo>
                <a:lnTo>
                  <a:pt x="85046" y="213195"/>
                </a:lnTo>
                <a:lnTo>
                  <a:pt x="70274" y="205282"/>
                </a:lnTo>
                <a:lnTo>
                  <a:pt x="33910" y="182060"/>
                </a:lnTo>
                <a:lnTo>
                  <a:pt x="10291" y="151500"/>
                </a:lnTo>
                <a:lnTo>
                  <a:pt x="0" y="113815"/>
                </a:lnTo>
                <a:lnTo>
                  <a:pt x="447" y="97666"/>
                </a:lnTo>
                <a:lnTo>
                  <a:pt x="9674" y="58782"/>
                </a:lnTo>
                <a:lnTo>
                  <a:pt x="40591" y="22323"/>
                </a:lnTo>
                <a:lnTo>
                  <a:pt x="86854" y="2562"/>
                </a:lnTo>
                <a:lnTo>
                  <a:pt x="114013" y="3"/>
                </a:lnTo>
                <a:lnTo>
                  <a:pt x="115185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" name="Google Shape;30;p2"/>
          <p:cNvSpPr/>
          <p:nvPr/>
        </p:nvSpPr>
        <p:spPr>
          <a:xfrm>
            <a:off x="6376322" y="1824735"/>
            <a:ext cx="316865" cy="394970"/>
          </a:xfrm>
          <a:custGeom>
            <a:avLst/>
            <a:gdLst/>
            <a:ahLst/>
            <a:cxnLst/>
            <a:rect l="l" t="t" r="r" b="b"/>
            <a:pathLst>
              <a:path w="316865" h="394969" extrusionOk="0">
                <a:moveTo>
                  <a:pt x="193260" y="0"/>
                </a:moveTo>
                <a:lnTo>
                  <a:pt x="233365" y="4274"/>
                </a:lnTo>
                <a:lnTo>
                  <a:pt x="280247" y="23238"/>
                </a:lnTo>
                <a:lnTo>
                  <a:pt x="290791" y="30341"/>
                </a:lnTo>
                <a:lnTo>
                  <a:pt x="271619" y="91948"/>
                </a:lnTo>
                <a:lnTo>
                  <a:pt x="263314" y="85592"/>
                </a:lnTo>
                <a:lnTo>
                  <a:pt x="252708" y="79256"/>
                </a:lnTo>
                <a:lnTo>
                  <a:pt x="239800" y="72961"/>
                </a:lnTo>
                <a:lnTo>
                  <a:pt x="224465" y="66990"/>
                </a:lnTo>
                <a:lnTo>
                  <a:pt x="211572" y="63011"/>
                </a:lnTo>
                <a:lnTo>
                  <a:pt x="200574" y="60818"/>
                </a:lnTo>
                <a:lnTo>
                  <a:pt x="184476" y="61175"/>
                </a:lnTo>
                <a:lnTo>
                  <a:pt x="144072" y="69186"/>
                </a:lnTo>
                <a:lnTo>
                  <a:pt x="105079" y="95866"/>
                </a:lnTo>
                <a:lnTo>
                  <a:pt x="80118" y="138619"/>
                </a:lnTo>
                <a:lnTo>
                  <a:pt x="71559" y="176664"/>
                </a:lnTo>
                <a:lnTo>
                  <a:pt x="70526" y="190610"/>
                </a:lnTo>
                <a:lnTo>
                  <a:pt x="70872" y="207125"/>
                </a:lnTo>
                <a:lnTo>
                  <a:pt x="76884" y="249174"/>
                </a:lnTo>
                <a:lnTo>
                  <a:pt x="96526" y="290948"/>
                </a:lnTo>
                <a:lnTo>
                  <a:pt x="127723" y="318387"/>
                </a:lnTo>
                <a:lnTo>
                  <a:pt x="175044" y="333875"/>
                </a:lnTo>
                <a:lnTo>
                  <a:pt x="188331" y="334516"/>
                </a:lnTo>
                <a:lnTo>
                  <a:pt x="202658" y="333723"/>
                </a:lnTo>
                <a:lnTo>
                  <a:pt x="248632" y="239649"/>
                </a:lnTo>
                <a:lnTo>
                  <a:pt x="195800" y="239649"/>
                </a:lnTo>
                <a:lnTo>
                  <a:pt x="195800" y="181863"/>
                </a:lnTo>
                <a:lnTo>
                  <a:pt x="316450" y="181863"/>
                </a:lnTo>
                <a:lnTo>
                  <a:pt x="316450" y="352678"/>
                </a:lnTo>
                <a:lnTo>
                  <a:pt x="273668" y="376906"/>
                </a:lnTo>
                <a:lnTo>
                  <a:pt x="233087" y="388552"/>
                </a:lnTo>
                <a:lnTo>
                  <a:pt x="184781" y="394502"/>
                </a:lnTo>
                <a:lnTo>
                  <a:pt x="169273" y="394122"/>
                </a:lnTo>
                <a:lnTo>
                  <a:pt x="127317" y="388149"/>
                </a:lnTo>
                <a:lnTo>
                  <a:pt x="81093" y="368927"/>
                </a:lnTo>
                <a:lnTo>
                  <a:pt x="44268" y="335937"/>
                </a:lnTo>
                <a:lnTo>
                  <a:pt x="23365" y="303893"/>
                </a:lnTo>
                <a:lnTo>
                  <a:pt x="6087" y="256711"/>
                </a:lnTo>
                <a:lnTo>
                  <a:pt x="527" y="217355"/>
                </a:lnTo>
                <a:lnTo>
                  <a:pt x="0" y="203384"/>
                </a:lnTo>
                <a:lnTo>
                  <a:pt x="333" y="188305"/>
                </a:lnTo>
                <a:lnTo>
                  <a:pt x="5437" y="146584"/>
                </a:lnTo>
                <a:lnTo>
                  <a:pt x="16702" y="109836"/>
                </a:lnTo>
                <a:lnTo>
                  <a:pt x="41320" y="67908"/>
                </a:lnTo>
                <a:lnTo>
                  <a:pt x="68551" y="40635"/>
                </a:lnTo>
                <a:lnTo>
                  <a:pt x="111900" y="14817"/>
                </a:lnTo>
                <a:lnTo>
                  <a:pt x="148781" y="3944"/>
                </a:lnTo>
                <a:lnTo>
                  <a:pt x="189710" y="22"/>
                </a:lnTo>
                <a:lnTo>
                  <a:pt x="19326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2"/>
          <p:cNvSpPr/>
          <p:nvPr/>
        </p:nvSpPr>
        <p:spPr>
          <a:xfrm>
            <a:off x="5079238" y="2464816"/>
            <a:ext cx="3345434" cy="39457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2"/>
          <p:cNvSpPr/>
          <p:nvPr/>
        </p:nvSpPr>
        <p:spPr>
          <a:xfrm>
            <a:off x="8210677" y="2582798"/>
            <a:ext cx="92075" cy="140970"/>
          </a:xfrm>
          <a:custGeom>
            <a:avLst/>
            <a:gdLst/>
            <a:ahLst/>
            <a:cxnLst/>
            <a:rect l="l" t="t" r="r" b="b"/>
            <a:pathLst>
              <a:path w="92075" h="140969" extrusionOk="0">
                <a:moveTo>
                  <a:pt x="45847" y="0"/>
                </a:moveTo>
                <a:lnTo>
                  <a:pt x="0" y="140970"/>
                </a:lnTo>
                <a:lnTo>
                  <a:pt x="91694" y="140970"/>
                </a:lnTo>
                <a:lnTo>
                  <a:pt x="4584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2"/>
          <p:cNvSpPr/>
          <p:nvPr/>
        </p:nvSpPr>
        <p:spPr>
          <a:xfrm>
            <a:off x="6718300" y="2528951"/>
            <a:ext cx="144780" cy="264160"/>
          </a:xfrm>
          <a:custGeom>
            <a:avLst/>
            <a:gdLst/>
            <a:ahLst/>
            <a:cxnLst/>
            <a:rect l="l" t="t" r="r" b="b"/>
            <a:pathLst>
              <a:path w="144779" h="264160" extrusionOk="0">
                <a:moveTo>
                  <a:pt x="30988" y="0"/>
                </a:moveTo>
                <a:lnTo>
                  <a:pt x="20470" y="310"/>
                </a:lnTo>
                <a:lnTo>
                  <a:pt x="6966" y="1206"/>
                </a:lnTo>
                <a:lnTo>
                  <a:pt x="0" y="262254"/>
                </a:lnTo>
                <a:lnTo>
                  <a:pt x="12113" y="263153"/>
                </a:lnTo>
                <a:lnTo>
                  <a:pt x="24881" y="263658"/>
                </a:lnTo>
                <a:lnTo>
                  <a:pt x="41355" y="263080"/>
                </a:lnTo>
                <a:lnTo>
                  <a:pt x="81338" y="253837"/>
                </a:lnTo>
                <a:lnTo>
                  <a:pt x="117698" y="222808"/>
                </a:lnTo>
                <a:lnTo>
                  <a:pt x="138282" y="177601"/>
                </a:lnTo>
                <a:lnTo>
                  <a:pt x="144311" y="138767"/>
                </a:lnTo>
                <a:lnTo>
                  <a:pt x="144772" y="124597"/>
                </a:lnTo>
                <a:lnTo>
                  <a:pt x="144128" y="106401"/>
                </a:lnTo>
                <a:lnTo>
                  <a:pt x="134456" y="60533"/>
                </a:lnTo>
                <a:lnTo>
                  <a:pt x="113179" y="27625"/>
                </a:lnTo>
                <a:lnTo>
                  <a:pt x="80307" y="7519"/>
                </a:lnTo>
                <a:lnTo>
                  <a:pt x="35848" y="57"/>
                </a:lnTo>
                <a:lnTo>
                  <a:pt x="3098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" name="Google Shape;34;p2"/>
          <p:cNvSpPr/>
          <p:nvPr/>
        </p:nvSpPr>
        <p:spPr>
          <a:xfrm>
            <a:off x="5147055" y="2528951"/>
            <a:ext cx="116205" cy="125730"/>
          </a:xfrm>
          <a:custGeom>
            <a:avLst/>
            <a:gdLst/>
            <a:ahLst/>
            <a:cxnLst/>
            <a:rect l="l" t="t" r="r" b="b"/>
            <a:pathLst>
              <a:path w="116204" h="125730" extrusionOk="0">
                <a:moveTo>
                  <a:pt x="20574" y="0"/>
                </a:moveTo>
                <a:lnTo>
                  <a:pt x="13462" y="0"/>
                </a:lnTo>
                <a:lnTo>
                  <a:pt x="6604" y="381"/>
                </a:lnTo>
                <a:lnTo>
                  <a:pt x="0" y="1270"/>
                </a:lnTo>
                <a:lnTo>
                  <a:pt x="0" y="123444"/>
                </a:lnTo>
                <a:lnTo>
                  <a:pt x="14475" y="124702"/>
                </a:lnTo>
                <a:lnTo>
                  <a:pt x="25772" y="125214"/>
                </a:lnTo>
                <a:lnTo>
                  <a:pt x="42178" y="124724"/>
                </a:lnTo>
                <a:lnTo>
                  <a:pt x="80719" y="117257"/>
                </a:lnTo>
                <a:lnTo>
                  <a:pt x="113123" y="82040"/>
                </a:lnTo>
                <a:lnTo>
                  <a:pt x="115617" y="69047"/>
                </a:lnTo>
                <a:lnTo>
                  <a:pt x="114647" y="54186"/>
                </a:lnTo>
                <a:lnTo>
                  <a:pt x="88462" y="13687"/>
                </a:lnTo>
                <a:lnTo>
                  <a:pt x="45528" y="1201"/>
                </a:lnTo>
                <a:lnTo>
                  <a:pt x="20574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2"/>
          <p:cNvSpPr/>
          <p:nvPr/>
        </p:nvSpPr>
        <p:spPr>
          <a:xfrm>
            <a:off x="5462015" y="2528697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89" h="109219" extrusionOk="0">
                <a:moveTo>
                  <a:pt x="22987" y="0"/>
                </a:moveTo>
                <a:lnTo>
                  <a:pt x="15621" y="0"/>
                </a:lnTo>
                <a:lnTo>
                  <a:pt x="8000" y="507"/>
                </a:lnTo>
                <a:lnTo>
                  <a:pt x="0" y="1524"/>
                </a:lnTo>
                <a:lnTo>
                  <a:pt x="0" y="107568"/>
                </a:lnTo>
                <a:lnTo>
                  <a:pt x="14892" y="108618"/>
                </a:lnTo>
                <a:lnTo>
                  <a:pt x="26279" y="109072"/>
                </a:lnTo>
                <a:lnTo>
                  <a:pt x="43017" y="108638"/>
                </a:lnTo>
                <a:lnTo>
                  <a:pt x="80745" y="101956"/>
                </a:lnTo>
                <a:lnTo>
                  <a:pt x="109080" y="67257"/>
                </a:lnTo>
                <a:lnTo>
                  <a:pt x="110482" y="51883"/>
                </a:lnTo>
                <a:lnTo>
                  <a:pt x="108855" y="36743"/>
                </a:lnTo>
                <a:lnTo>
                  <a:pt x="74034" y="6065"/>
                </a:lnTo>
                <a:lnTo>
                  <a:pt x="35857" y="256"/>
                </a:lnTo>
                <a:lnTo>
                  <a:pt x="2298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" name="Google Shape;36;p2"/>
          <p:cNvSpPr/>
          <p:nvPr/>
        </p:nvSpPr>
        <p:spPr>
          <a:xfrm>
            <a:off x="7980806" y="2471420"/>
            <a:ext cx="67945" cy="381635"/>
          </a:xfrm>
          <a:custGeom>
            <a:avLst/>
            <a:gdLst/>
            <a:ahLst/>
            <a:cxnLst/>
            <a:rect l="l" t="t" r="r" b="b"/>
            <a:pathLst>
              <a:path w="67945" h="381635" extrusionOk="0">
                <a:moveTo>
                  <a:pt x="0" y="0"/>
                </a:moveTo>
                <a:lnTo>
                  <a:pt x="67691" y="0"/>
                </a:lnTo>
                <a:lnTo>
                  <a:pt x="67691" y="381507"/>
                </a:lnTo>
                <a:lnTo>
                  <a:pt x="0" y="381507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" name="Google Shape;37;p2"/>
          <p:cNvSpPr/>
          <p:nvPr/>
        </p:nvSpPr>
        <p:spPr>
          <a:xfrm>
            <a:off x="7296657" y="2471420"/>
            <a:ext cx="278130" cy="386715"/>
          </a:xfrm>
          <a:custGeom>
            <a:avLst/>
            <a:gdLst/>
            <a:ahLst/>
            <a:cxnLst/>
            <a:rect l="l" t="t" r="r" b="b"/>
            <a:pathLst>
              <a:path w="278129" h="386714" extrusionOk="0">
                <a:moveTo>
                  <a:pt x="0" y="0"/>
                </a:moveTo>
                <a:lnTo>
                  <a:pt x="32639" y="0"/>
                </a:lnTo>
                <a:lnTo>
                  <a:pt x="212851" y="230124"/>
                </a:lnTo>
                <a:lnTo>
                  <a:pt x="212851" y="0"/>
                </a:lnTo>
                <a:lnTo>
                  <a:pt x="278002" y="0"/>
                </a:lnTo>
                <a:lnTo>
                  <a:pt x="278002" y="386714"/>
                </a:lnTo>
                <a:lnTo>
                  <a:pt x="250317" y="386714"/>
                </a:lnTo>
                <a:lnTo>
                  <a:pt x="65150" y="145287"/>
                </a:lnTo>
                <a:lnTo>
                  <a:pt x="65150" y="381762"/>
                </a:lnTo>
                <a:lnTo>
                  <a:pt x="0" y="381762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2"/>
          <p:cNvSpPr/>
          <p:nvPr/>
        </p:nvSpPr>
        <p:spPr>
          <a:xfrm>
            <a:off x="6993381" y="2471420"/>
            <a:ext cx="243840" cy="381635"/>
          </a:xfrm>
          <a:custGeom>
            <a:avLst/>
            <a:gdLst/>
            <a:ahLst/>
            <a:cxnLst/>
            <a:rect l="l" t="t" r="r" b="b"/>
            <a:pathLst>
              <a:path w="243840" h="381635" extrusionOk="0">
                <a:moveTo>
                  <a:pt x="0" y="0"/>
                </a:moveTo>
                <a:lnTo>
                  <a:pt x="243586" y="0"/>
                </a:lnTo>
                <a:lnTo>
                  <a:pt x="243586" y="60070"/>
                </a:lnTo>
                <a:lnTo>
                  <a:pt x="67818" y="60070"/>
                </a:lnTo>
                <a:lnTo>
                  <a:pt x="67818" y="149478"/>
                </a:lnTo>
                <a:lnTo>
                  <a:pt x="193801" y="149478"/>
                </a:lnTo>
                <a:lnTo>
                  <a:pt x="193801" y="207009"/>
                </a:lnTo>
                <a:lnTo>
                  <a:pt x="67818" y="207009"/>
                </a:lnTo>
                <a:lnTo>
                  <a:pt x="67818" y="321309"/>
                </a:lnTo>
                <a:lnTo>
                  <a:pt x="240665" y="321309"/>
                </a:lnTo>
                <a:lnTo>
                  <a:pt x="240665" y="381507"/>
                </a:lnTo>
                <a:lnTo>
                  <a:pt x="0" y="381507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" name="Google Shape;39;p2"/>
          <p:cNvSpPr/>
          <p:nvPr/>
        </p:nvSpPr>
        <p:spPr>
          <a:xfrm>
            <a:off x="6347205" y="2471420"/>
            <a:ext cx="243840" cy="381635"/>
          </a:xfrm>
          <a:custGeom>
            <a:avLst/>
            <a:gdLst/>
            <a:ahLst/>
            <a:cxnLst/>
            <a:rect l="l" t="t" r="r" b="b"/>
            <a:pathLst>
              <a:path w="243840" h="381635" extrusionOk="0">
                <a:moveTo>
                  <a:pt x="0" y="0"/>
                </a:moveTo>
                <a:lnTo>
                  <a:pt x="243586" y="0"/>
                </a:lnTo>
                <a:lnTo>
                  <a:pt x="243586" y="60070"/>
                </a:lnTo>
                <a:lnTo>
                  <a:pt x="67818" y="60070"/>
                </a:lnTo>
                <a:lnTo>
                  <a:pt x="67818" y="149478"/>
                </a:lnTo>
                <a:lnTo>
                  <a:pt x="193801" y="149478"/>
                </a:lnTo>
                <a:lnTo>
                  <a:pt x="193801" y="207009"/>
                </a:lnTo>
                <a:lnTo>
                  <a:pt x="67818" y="207009"/>
                </a:lnTo>
                <a:lnTo>
                  <a:pt x="67818" y="321309"/>
                </a:lnTo>
                <a:lnTo>
                  <a:pt x="240665" y="321309"/>
                </a:lnTo>
                <a:lnTo>
                  <a:pt x="240665" y="381507"/>
                </a:lnTo>
                <a:lnTo>
                  <a:pt x="0" y="381507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Google Shape;40;p2"/>
          <p:cNvSpPr/>
          <p:nvPr/>
        </p:nvSpPr>
        <p:spPr>
          <a:xfrm>
            <a:off x="5717794" y="2471420"/>
            <a:ext cx="243840" cy="381635"/>
          </a:xfrm>
          <a:custGeom>
            <a:avLst/>
            <a:gdLst/>
            <a:ahLst/>
            <a:cxnLst/>
            <a:rect l="l" t="t" r="r" b="b"/>
            <a:pathLst>
              <a:path w="243839" h="381635" extrusionOk="0">
                <a:moveTo>
                  <a:pt x="0" y="0"/>
                </a:moveTo>
                <a:lnTo>
                  <a:pt x="243585" y="0"/>
                </a:lnTo>
                <a:lnTo>
                  <a:pt x="243585" y="60070"/>
                </a:lnTo>
                <a:lnTo>
                  <a:pt x="67817" y="60070"/>
                </a:lnTo>
                <a:lnTo>
                  <a:pt x="67817" y="149478"/>
                </a:lnTo>
                <a:lnTo>
                  <a:pt x="193801" y="149478"/>
                </a:lnTo>
                <a:lnTo>
                  <a:pt x="193801" y="207009"/>
                </a:lnTo>
                <a:lnTo>
                  <a:pt x="67817" y="207009"/>
                </a:lnTo>
                <a:lnTo>
                  <a:pt x="67817" y="321309"/>
                </a:lnTo>
                <a:lnTo>
                  <a:pt x="240664" y="321309"/>
                </a:lnTo>
                <a:lnTo>
                  <a:pt x="240664" y="381507"/>
                </a:lnTo>
                <a:lnTo>
                  <a:pt x="0" y="381507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" name="Google Shape;41;p2"/>
          <p:cNvSpPr/>
          <p:nvPr/>
        </p:nvSpPr>
        <p:spPr>
          <a:xfrm>
            <a:off x="6650481" y="2468752"/>
            <a:ext cx="282575" cy="384175"/>
          </a:xfrm>
          <a:custGeom>
            <a:avLst/>
            <a:gdLst/>
            <a:ahLst/>
            <a:cxnLst/>
            <a:rect l="l" t="t" r="r" b="b"/>
            <a:pathLst>
              <a:path w="282575" h="384175" extrusionOk="0">
                <a:moveTo>
                  <a:pt x="101853" y="0"/>
                </a:moveTo>
                <a:lnTo>
                  <a:pt x="144426" y="3565"/>
                </a:lnTo>
                <a:lnTo>
                  <a:pt x="181933" y="14271"/>
                </a:lnTo>
                <a:lnTo>
                  <a:pt x="224062" y="39680"/>
                </a:lnTo>
                <a:lnTo>
                  <a:pt x="256737" y="77567"/>
                </a:lnTo>
                <a:lnTo>
                  <a:pt x="276446" y="123954"/>
                </a:lnTo>
                <a:lnTo>
                  <a:pt x="282556" y="164130"/>
                </a:lnTo>
                <a:lnTo>
                  <a:pt x="282116" y="186229"/>
                </a:lnTo>
                <a:lnTo>
                  <a:pt x="278244" y="226742"/>
                </a:lnTo>
                <a:lnTo>
                  <a:pt x="264960" y="278455"/>
                </a:lnTo>
                <a:lnTo>
                  <a:pt x="242716" y="319558"/>
                </a:lnTo>
                <a:lnTo>
                  <a:pt x="211524" y="350341"/>
                </a:lnTo>
                <a:lnTo>
                  <a:pt x="171400" y="371092"/>
                </a:lnTo>
                <a:lnTo>
                  <a:pt x="122354" y="382103"/>
                </a:lnTo>
                <a:lnTo>
                  <a:pt x="84709" y="384175"/>
                </a:lnTo>
                <a:lnTo>
                  <a:pt x="0" y="384175"/>
                </a:lnTo>
                <a:lnTo>
                  <a:pt x="0" y="2921"/>
                </a:lnTo>
                <a:lnTo>
                  <a:pt x="19288" y="2250"/>
                </a:lnTo>
                <a:lnTo>
                  <a:pt x="65876" y="750"/>
                </a:lnTo>
                <a:lnTo>
                  <a:pt x="101732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" name="Google Shape;42;p2"/>
          <p:cNvSpPr/>
          <p:nvPr/>
        </p:nvSpPr>
        <p:spPr>
          <a:xfrm>
            <a:off x="5079238" y="2468752"/>
            <a:ext cx="252729" cy="384175"/>
          </a:xfrm>
          <a:custGeom>
            <a:avLst/>
            <a:gdLst/>
            <a:ahLst/>
            <a:cxnLst/>
            <a:rect l="l" t="t" r="r" b="b"/>
            <a:pathLst>
              <a:path w="252729" h="384175" extrusionOk="0">
                <a:moveTo>
                  <a:pt x="79248" y="0"/>
                </a:moveTo>
                <a:lnTo>
                  <a:pt x="126329" y="2211"/>
                </a:lnTo>
                <a:lnTo>
                  <a:pt x="165714" y="8847"/>
                </a:lnTo>
                <a:lnTo>
                  <a:pt x="206255" y="24577"/>
                </a:lnTo>
                <a:lnTo>
                  <a:pt x="235697" y="52231"/>
                </a:lnTo>
                <a:lnTo>
                  <a:pt x="252602" y="100370"/>
                </a:lnTo>
                <a:lnTo>
                  <a:pt x="252158" y="117930"/>
                </a:lnTo>
                <a:lnTo>
                  <a:pt x="244130" y="163387"/>
                </a:lnTo>
                <a:lnTo>
                  <a:pt x="226078" y="198382"/>
                </a:lnTo>
                <a:lnTo>
                  <a:pt x="186455" y="229590"/>
                </a:lnTo>
                <a:lnTo>
                  <a:pt x="145099" y="242026"/>
                </a:lnTo>
                <a:lnTo>
                  <a:pt x="96146" y="245369"/>
                </a:lnTo>
                <a:lnTo>
                  <a:pt x="83806" y="244993"/>
                </a:lnTo>
                <a:lnTo>
                  <a:pt x="73032" y="244284"/>
                </a:lnTo>
                <a:lnTo>
                  <a:pt x="67817" y="384175"/>
                </a:lnTo>
                <a:lnTo>
                  <a:pt x="0" y="384175"/>
                </a:lnTo>
                <a:lnTo>
                  <a:pt x="0" y="2921"/>
                </a:lnTo>
                <a:lnTo>
                  <a:pt x="52149" y="804"/>
                </a:lnTo>
                <a:lnTo>
                  <a:pt x="78267" y="4"/>
                </a:lnTo>
                <a:lnTo>
                  <a:pt x="7924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" name="Google Shape;43;p2"/>
          <p:cNvSpPr/>
          <p:nvPr/>
        </p:nvSpPr>
        <p:spPr>
          <a:xfrm>
            <a:off x="5391658" y="2467482"/>
            <a:ext cx="293370" cy="385445"/>
          </a:xfrm>
          <a:custGeom>
            <a:avLst/>
            <a:gdLst/>
            <a:ahLst/>
            <a:cxnLst/>
            <a:rect l="l" t="t" r="r" b="b"/>
            <a:pathLst>
              <a:path w="293370" h="385444" extrusionOk="0">
                <a:moveTo>
                  <a:pt x="105790" y="0"/>
                </a:moveTo>
                <a:lnTo>
                  <a:pt x="159807" y="4832"/>
                </a:lnTo>
                <a:lnTo>
                  <a:pt x="201317" y="19334"/>
                </a:lnTo>
                <a:lnTo>
                  <a:pt x="237223" y="53723"/>
                </a:lnTo>
                <a:lnTo>
                  <a:pt x="249581" y="90814"/>
                </a:lnTo>
                <a:lnTo>
                  <a:pt x="250926" y="105331"/>
                </a:lnTo>
                <a:lnTo>
                  <a:pt x="250372" y="120313"/>
                </a:lnTo>
                <a:lnTo>
                  <a:pt x="241072" y="157262"/>
                </a:lnTo>
                <a:lnTo>
                  <a:pt x="216656" y="190206"/>
                </a:lnTo>
                <a:lnTo>
                  <a:pt x="187229" y="210741"/>
                </a:lnTo>
                <a:lnTo>
                  <a:pt x="293369" y="385444"/>
                </a:lnTo>
                <a:lnTo>
                  <a:pt x="215137" y="385444"/>
                </a:lnTo>
                <a:lnTo>
                  <a:pt x="113283" y="227837"/>
                </a:lnTo>
                <a:lnTo>
                  <a:pt x="103178" y="227595"/>
                </a:lnTo>
                <a:lnTo>
                  <a:pt x="90895" y="227106"/>
                </a:lnTo>
                <a:lnTo>
                  <a:pt x="76454" y="226390"/>
                </a:lnTo>
                <a:lnTo>
                  <a:pt x="70357" y="385444"/>
                </a:lnTo>
                <a:lnTo>
                  <a:pt x="0" y="385444"/>
                </a:lnTo>
                <a:lnTo>
                  <a:pt x="0" y="3937"/>
                </a:lnTo>
                <a:lnTo>
                  <a:pt x="6002" y="3753"/>
                </a:lnTo>
                <a:lnTo>
                  <a:pt x="17418" y="3227"/>
                </a:lnTo>
                <a:lnTo>
                  <a:pt x="66721" y="924"/>
                </a:lnTo>
                <a:lnTo>
                  <a:pt x="100283" y="25"/>
                </a:lnTo>
                <a:lnTo>
                  <a:pt x="10579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" name="Google Shape;44;p2"/>
          <p:cNvSpPr/>
          <p:nvPr/>
        </p:nvSpPr>
        <p:spPr>
          <a:xfrm>
            <a:off x="8089518" y="2466213"/>
            <a:ext cx="335280" cy="386715"/>
          </a:xfrm>
          <a:custGeom>
            <a:avLst/>
            <a:gdLst/>
            <a:ahLst/>
            <a:cxnLst/>
            <a:rect l="l" t="t" r="r" b="b"/>
            <a:pathLst>
              <a:path w="335279" h="386714" extrusionOk="0">
                <a:moveTo>
                  <a:pt x="152146" y="0"/>
                </a:moveTo>
                <a:lnTo>
                  <a:pt x="181736" y="0"/>
                </a:lnTo>
                <a:lnTo>
                  <a:pt x="335152" y="386714"/>
                </a:lnTo>
                <a:lnTo>
                  <a:pt x="260476" y="386714"/>
                </a:lnTo>
                <a:lnTo>
                  <a:pt x="232536" y="309372"/>
                </a:lnTo>
                <a:lnTo>
                  <a:pt x="101853" y="309372"/>
                </a:lnTo>
                <a:lnTo>
                  <a:pt x="75310" y="386714"/>
                </a:lnTo>
                <a:lnTo>
                  <a:pt x="0" y="386714"/>
                </a:lnTo>
                <a:lnTo>
                  <a:pt x="152146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" name="Google Shape;45;p2"/>
          <p:cNvSpPr/>
          <p:nvPr/>
        </p:nvSpPr>
        <p:spPr>
          <a:xfrm>
            <a:off x="7635200" y="2464816"/>
            <a:ext cx="290195" cy="394970"/>
          </a:xfrm>
          <a:custGeom>
            <a:avLst/>
            <a:gdLst/>
            <a:ahLst/>
            <a:cxnLst/>
            <a:rect l="l" t="t" r="r" b="b"/>
            <a:pathLst>
              <a:path w="290195" h="394969" extrusionOk="0">
                <a:moveTo>
                  <a:pt x="174664" y="0"/>
                </a:moveTo>
                <a:lnTo>
                  <a:pt x="217554" y="3342"/>
                </a:lnTo>
                <a:lnTo>
                  <a:pt x="264651" y="18156"/>
                </a:lnTo>
                <a:lnTo>
                  <a:pt x="274607" y="23701"/>
                </a:lnTo>
                <a:lnTo>
                  <a:pt x="251753" y="82804"/>
                </a:lnTo>
                <a:lnTo>
                  <a:pt x="243449" y="75936"/>
                </a:lnTo>
                <a:lnTo>
                  <a:pt x="233621" y="70298"/>
                </a:lnTo>
                <a:lnTo>
                  <a:pt x="222268" y="65899"/>
                </a:lnTo>
                <a:lnTo>
                  <a:pt x="209385" y="62744"/>
                </a:lnTo>
                <a:lnTo>
                  <a:pt x="194969" y="60842"/>
                </a:lnTo>
                <a:lnTo>
                  <a:pt x="179017" y="60198"/>
                </a:lnTo>
                <a:lnTo>
                  <a:pt x="165562" y="61031"/>
                </a:lnTo>
                <a:lnTo>
                  <a:pt x="129523" y="73526"/>
                </a:lnTo>
                <a:lnTo>
                  <a:pt x="100478" y="101956"/>
                </a:lnTo>
                <a:lnTo>
                  <a:pt x="81674" y="136770"/>
                </a:lnTo>
                <a:lnTo>
                  <a:pt x="70870" y="184913"/>
                </a:lnTo>
                <a:lnTo>
                  <a:pt x="70297" y="197771"/>
                </a:lnTo>
                <a:lnTo>
                  <a:pt x="70704" y="213412"/>
                </a:lnTo>
                <a:lnTo>
                  <a:pt x="76913" y="254352"/>
                </a:lnTo>
                <a:lnTo>
                  <a:pt x="96828" y="296435"/>
                </a:lnTo>
                <a:lnTo>
                  <a:pt x="126913" y="322970"/>
                </a:lnTo>
                <a:lnTo>
                  <a:pt x="163409" y="334047"/>
                </a:lnTo>
                <a:lnTo>
                  <a:pt x="179834" y="333606"/>
                </a:lnTo>
                <a:lnTo>
                  <a:pt x="220181" y="324953"/>
                </a:lnTo>
                <a:lnTo>
                  <a:pt x="257658" y="296625"/>
                </a:lnTo>
                <a:lnTo>
                  <a:pt x="289726" y="350647"/>
                </a:lnTo>
                <a:lnTo>
                  <a:pt x="251157" y="378459"/>
                </a:lnTo>
                <a:lnTo>
                  <a:pt x="214376" y="390351"/>
                </a:lnTo>
                <a:lnTo>
                  <a:pt x="170907" y="394578"/>
                </a:lnTo>
                <a:lnTo>
                  <a:pt x="155785" y="394131"/>
                </a:lnTo>
                <a:lnTo>
                  <a:pt x="114737" y="387385"/>
                </a:lnTo>
                <a:lnTo>
                  <a:pt x="69615" y="365786"/>
                </a:lnTo>
                <a:lnTo>
                  <a:pt x="35216" y="328787"/>
                </a:lnTo>
                <a:lnTo>
                  <a:pt x="12937" y="284070"/>
                </a:lnTo>
                <a:lnTo>
                  <a:pt x="3614" y="247091"/>
                </a:lnTo>
                <a:lnTo>
                  <a:pt x="0" y="206485"/>
                </a:lnTo>
                <a:lnTo>
                  <a:pt x="300" y="191238"/>
                </a:lnTo>
                <a:lnTo>
                  <a:pt x="5052" y="149261"/>
                </a:lnTo>
                <a:lnTo>
                  <a:pt x="15566" y="112411"/>
                </a:lnTo>
                <a:lnTo>
                  <a:pt x="38518" y="70099"/>
                </a:lnTo>
                <a:lnTo>
                  <a:pt x="65635" y="40473"/>
                </a:lnTo>
                <a:lnTo>
                  <a:pt x="97718" y="18116"/>
                </a:lnTo>
                <a:lnTo>
                  <a:pt x="145526" y="2245"/>
                </a:lnTo>
                <a:lnTo>
                  <a:pt x="171823" y="19"/>
                </a:lnTo>
                <a:lnTo>
                  <a:pt x="174664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" name="Google Shape;46;p2"/>
          <p:cNvSpPr/>
          <p:nvPr/>
        </p:nvSpPr>
        <p:spPr>
          <a:xfrm>
            <a:off x="6002996" y="2464816"/>
            <a:ext cx="290195" cy="394970"/>
          </a:xfrm>
          <a:custGeom>
            <a:avLst/>
            <a:gdLst/>
            <a:ahLst/>
            <a:cxnLst/>
            <a:rect l="l" t="t" r="r" b="b"/>
            <a:pathLst>
              <a:path w="290195" h="394969" extrusionOk="0">
                <a:moveTo>
                  <a:pt x="174664" y="0"/>
                </a:moveTo>
                <a:lnTo>
                  <a:pt x="217554" y="3342"/>
                </a:lnTo>
                <a:lnTo>
                  <a:pt x="264651" y="18156"/>
                </a:lnTo>
                <a:lnTo>
                  <a:pt x="274607" y="23701"/>
                </a:lnTo>
                <a:lnTo>
                  <a:pt x="251753" y="82804"/>
                </a:lnTo>
                <a:lnTo>
                  <a:pt x="243449" y="75936"/>
                </a:lnTo>
                <a:lnTo>
                  <a:pt x="233621" y="70298"/>
                </a:lnTo>
                <a:lnTo>
                  <a:pt x="222268" y="65899"/>
                </a:lnTo>
                <a:lnTo>
                  <a:pt x="209385" y="62744"/>
                </a:lnTo>
                <a:lnTo>
                  <a:pt x="194969" y="60842"/>
                </a:lnTo>
                <a:lnTo>
                  <a:pt x="179017" y="60198"/>
                </a:lnTo>
                <a:lnTo>
                  <a:pt x="165562" y="61031"/>
                </a:lnTo>
                <a:lnTo>
                  <a:pt x="129523" y="73526"/>
                </a:lnTo>
                <a:lnTo>
                  <a:pt x="100478" y="101956"/>
                </a:lnTo>
                <a:lnTo>
                  <a:pt x="81674" y="136770"/>
                </a:lnTo>
                <a:lnTo>
                  <a:pt x="70870" y="184913"/>
                </a:lnTo>
                <a:lnTo>
                  <a:pt x="70297" y="197771"/>
                </a:lnTo>
                <a:lnTo>
                  <a:pt x="70704" y="213412"/>
                </a:lnTo>
                <a:lnTo>
                  <a:pt x="76913" y="254352"/>
                </a:lnTo>
                <a:lnTo>
                  <a:pt x="96828" y="296435"/>
                </a:lnTo>
                <a:lnTo>
                  <a:pt x="126913" y="322970"/>
                </a:lnTo>
                <a:lnTo>
                  <a:pt x="163409" y="334047"/>
                </a:lnTo>
                <a:lnTo>
                  <a:pt x="179834" y="333606"/>
                </a:lnTo>
                <a:lnTo>
                  <a:pt x="220181" y="324953"/>
                </a:lnTo>
                <a:lnTo>
                  <a:pt x="257658" y="296625"/>
                </a:lnTo>
                <a:lnTo>
                  <a:pt x="289726" y="350647"/>
                </a:lnTo>
                <a:lnTo>
                  <a:pt x="251157" y="378459"/>
                </a:lnTo>
                <a:lnTo>
                  <a:pt x="214376" y="390351"/>
                </a:lnTo>
                <a:lnTo>
                  <a:pt x="170907" y="394578"/>
                </a:lnTo>
                <a:lnTo>
                  <a:pt x="155785" y="394131"/>
                </a:lnTo>
                <a:lnTo>
                  <a:pt x="114737" y="387385"/>
                </a:lnTo>
                <a:lnTo>
                  <a:pt x="69615" y="365786"/>
                </a:lnTo>
                <a:lnTo>
                  <a:pt x="35216" y="328787"/>
                </a:lnTo>
                <a:lnTo>
                  <a:pt x="12937" y="284070"/>
                </a:lnTo>
                <a:lnTo>
                  <a:pt x="3614" y="247091"/>
                </a:lnTo>
                <a:lnTo>
                  <a:pt x="0" y="206485"/>
                </a:lnTo>
                <a:lnTo>
                  <a:pt x="300" y="191238"/>
                </a:lnTo>
                <a:lnTo>
                  <a:pt x="5052" y="149261"/>
                </a:lnTo>
                <a:lnTo>
                  <a:pt x="15566" y="112411"/>
                </a:lnTo>
                <a:lnTo>
                  <a:pt x="38518" y="70099"/>
                </a:lnTo>
                <a:lnTo>
                  <a:pt x="65635" y="40473"/>
                </a:lnTo>
                <a:lnTo>
                  <a:pt x="97718" y="18116"/>
                </a:lnTo>
                <a:lnTo>
                  <a:pt x="145526" y="2245"/>
                </a:lnTo>
                <a:lnTo>
                  <a:pt x="171823" y="19"/>
                </a:lnTo>
                <a:lnTo>
                  <a:pt x="174664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" name="Google Shape;47;p2"/>
          <p:cNvSpPr/>
          <p:nvPr/>
        </p:nvSpPr>
        <p:spPr>
          <a:xfrm>
            <a:off x="6681978" y="2993644"/>
            <a:ext cx="1716658" cy="32994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" name="Google Shape;48;p2"/>
          <p:cNvSpPr/>
          <p:nvPr/>
        </p:nvSpPr>
        <p:spPr>
          <a:xfrm>
            <a:off x="7264781" y="3103626"/>
            <a:ext cx="96520" cy="175895"/>
          </a:xfrm>
          <a:custGeom>
            <a:avLst/>
            <a:gdLst/>
            <a:ahLst/>
            <a:cxnLst/>
            <a:rect l="l" t="t" r="r" b="b"/>
            <a:pathLst>
              <a:path w="96520" h="175895" extrusionOk="0">
                <a:moveTo>
                  <a:pt x="20574" y="0"/>
                </a:moveTo>
                <a:lnTo>
                  <a:pt x="15748" y="0"/>
                </a:lnTo>
                <a:lnTo>
                  <a:pt x="8890" y="381"/>
                </a:lnTo>
                <a:lnTo>
                  <a:pt x="0" y="1143"/>
                </a:lnTo>
                <a:lnTo>
                  <a:pt x="0" y="174498"/>
                </a:lnTo>
                <a:lnTo>
                  <a:pt x="7239" y="175260"/>
                </a:lnTo>
                <a:lnTo>
                  <a:pt x="15113" y="175640"/>
                </a:lnTo>
                <a:lnTo>
                  <a:pt x="23495" y="175640"/>
                </a:lnTo>
                <a:lnTo>
                  <a:pt x="61441" y="165271"/>
                </a:lnTo>
                <a:lnTo>
                  <a:pt x="85578" y="135020"/>
                </a:lnTo>
                <a:lnTo>
                  <a:pt x="96352" y="85404"/>
                </a:lnTo>
                <a:lnTo>
                  <a:pt x="95427" y="67130"/>
                </a:lnTo>
                <a:lnTo>
                  <a:pt x="81391" y="25803"/>
                </a:lnTo>
                <a:lnTo>
                  <a:pt x="36413" y="1002"/>
                </a:lnTo>
                <a:lnTo>
                  <a:pt x="20574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" name="Google Shape;49;p2"/>
          <p:cNvSpPr/>
          <p:nvPr/>
        </p:nvSpPr>
        <p:spPr>
          <a:xfrm>
            <a:off x="7920441" y="3100832"/>
            <a:ext cx="128270" cy="181610"/>
          </a:xfrm>
          <a:custGeom>
            <a:avLst/>
            <a:gdLst/>
            <a:ahLst/>
            <a:cxnLst/>
            <a:rect l="l" t="t" r="r" b="b"/>
            <a:pathLst>
              <a:path w="128270" h="181610" extrusionOk="0">
                <a:moveTo>
                  <a:pt x="62270" y="0"/>
                </a:moveTo>
                <a:lnTo>
                  <a:pt x="25709" y="12862"/>
                </a:lnTo>
                <a:lnTo>
                  <a:pt x="3151" y="56111"/>
                </a:lnTo>
                <a:lnTo>
                  <a:pt x="0" y="83371"/>
                </a:lnTo>
                <a:lnTo>
                  <a:pt x="375" y="100123"/>
                </a:lnTo>
                <a:lnTo>
                  <a:pt x="6528" y="139426"/>
                </a:lnTo>
                <a:lnTo>
                  <a:pt x="33642" y="176717"/>
                </a:lnTo>
                <a:lnTo>
                  <a:pt x="45593" y="181292"/>
                </a:lnTo>
                <a:lnTo>
                  <a:pt x="63378" y="181156"/>
                </a:lnTo>
                <a:lnTo>
                  <a:pt x="107146" y="162791"/>
                </a:lnTo>
                <a:lnTo>
                  <a:pt x="126048" y="117581"/>
                </a:lnTo>
                <a:lnTo>
                  <a:pt x="128183" y="89591"/>
                </a:lnTo>
                <a:lnTo>
                  <a:pt x="127324" y="70260"/>
                </a:lnTo>
                <a:lnTo>
                  <a:pt x="114434" y="26383"/>
                </a:lnTo>
                <a:lnTo>
                  <a:pt x="73185" y="668"/>
                </a:lnTo>
                <a:lnTo>
                  <a:pt x="6227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" name="Google Shape;50;p2"/>
          <p:cNvSpPr/>
          <p:nvPr/>
        </p:nvSpPr>
        <p:spPr>
          <a:xfrm>
            <a:off x="7004517" y="3100832"/>
            <a:ext cx="128270" cy="181610"/>
          </a:xfrm>
          <a:custGeom>
            <a:avLst/>
            <a:gdLst/>
            <a:ahLst/>
            <a:cxnLst/>
            <a:rect l="l" t="t" r="r" b="b"/>
            <a:pathLst>
              <a:path w="128270" h="181610" extrusionOk="0">
                <a:moveTo>
                  <a:pt x="62270" y="0"/>
                </a:moveTo>
                <a:lnTo>
                  <a:pt x="25709" y="12862"/>
                </a:lnTo>
                <a:lnTo>
                  <a:pt x="3151" y="56111"/>
                </a:lnTo>
                <a:lnTo>
                  <a:pt x="0" y="83371"/>
                </a:lnTo>
                <a:lnTo>
                  <a:pt x="375" y="100123"/>
                </a:lnTo>
                <a:lnTo>
                  <a:pt x="6528" y="139426"/>
                </a:lnTo>
                <a:lnTo>
                  <a:pt x="33642" y="176717"/>
                </a:lnTo>
                <a:lnTo>
                  <a:pt x="45593" y="181292"/>
                </a:lnTo>
                <a:lnTo>
                  <a:pt x="63378" y="181156"/>
                </a:lnTo>
                <a:lnTo>
                  <a:pt x="107146" y="162791"/>
                </a:lnTo>
                <a:lnTo>
                  <a:pt x="126048" y="117581"/>
                </a:lnTo>
                <a:lnTo>
                  <a:pt x="128183" y="89591"/>
                </a:lnTo>
                <a:lnTo>
                  <a:pt x="127324" y="70260"/>
                </a:lnTo>
                <a:lnTo>
                  <a:pt x="114434" y="26383"/>
                </a:lnTo>
                <a:lnTo>
                  <a:pt x="73185" y="668"/>
                </a:lnTo>
                <a:lnTo>
                  <a:pt x="6227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2"/>
          <p:cNvSpPr/>
          <p:nvPr/>
        </p:nvSpPr>
        <p:spPr>
          <a:xfrm>
            <a:off x="7689088" y="3065272"/>
            <a:ext cx="160020" cy="254000"/>
          </a:xfrm>
          <a:custGeom>
            <a:avLst/>
            <a:gdLst/>
            <a:ahLst/>
            <a:cxnLst/>
            <a:rect l="l" t="t" r="r" b="b"/>
            <a:pathLst>
              <a:path w="160020" h="254000" extrusionOk="0">
                <a:moveTo>
                  <a:pt x="0" y="0"/>
                </a:moveTo>
                <a:lnTo>
                  <a:pt x="45084" y="0"/>
                </a:lnTo>
                <a:lnTo>
                  <a:pt x="45084" y="213994"/>
                </a:lnTo>
                <a:lnTo>
                  <a:pt x="159765" y="213994"/>
                </a:lnTo>
                <a:lnTo>
                  <a:pt x="159765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" name="Google Shape;52;p2"/>
          <p:cNvSpPr/>
          <p:nvPr/>
        </p:nvSpPr>
        <p:spPr>
          <a:xfrm>
            <a:off x="7448295" y="3065272"/>
            <a:ext cx="188595" cy="258445"/>
          </a:xfrm>
          <a:custGeom>
            <a:avLst/>
            <a:gdLst/>
            <a:ahLst/>
            <a:cxnLst/>
            <a:rect l="l" t="t" r="r" b="b"/>
            <a:pathLst>
              <a:path w="188595" h="258445" extrusionOk="0">
                <a:moveTo>
                  <a:pt x="0" y="0"/>
                </a:moveTo>
                <a:lnTo>
                  <a:pt x="45084" y="0"/>
                </a:lnTo>
                <a:lnTo>
                  <a:pt x="45084" y="172212"/>
                </a:lnTo>
                <a:lnTo>
                  <a:pt x="46654" y="185817"/>
                </a:lnTo>
                <a:lnTo>
                  <a:pt x="51410" y="197510"/>
                </a:lnTo>
                <a:lnTo>
                  <a:pt x="62904" y="208650"/>
                </a:lnTo>
                <a:lnTo>
                  <a:pt x="73820" y="215118"/>
                </a:lnTo>
                <a:lnTo>
                  <a:pt x="84958" y="217940"/>
                </a:lnTo>
                <a:lnTo>
                  <a:pt x="101618" y="217242"/>
                </a:lnTo>
                <a:lnTo>
                  <a:pt x="140822" y="187963"/>
                </a:lnTo>
                <a:lnTo>
                  <a:pt x="143509" y="0"/>
                </a:lnTo>
                <a:lnTo>
                  <a:pt x="188595" y="0"/>
                </a:lnTo>
                <a:lnTo>
                  <a:pt x="188595" y="174751"/>
                </a:lnTo>
                <a:lnTo>
                  <a:pt x="187642" y="189066"/>
                </a:lnTo>
                <a:lnTo>
                  <a:pt x="173362" y="224561"/>
                </a:lnTo>
                <a:lnTo>
                  <a:pt x="132127" y="252444"/>
                </a:lnTo>
                <a:lnTo>
                  <a:pt x="92643" y="258317"/>
                </a:lnTo>
                <a:lnTo>
                  <a:pt x="77484" y="257641"/>
                </a:lnTo>
                <a:lnTo>
                  <a:pt x="39896" y="247505"/>
                </a:lnTo>
                <a:lnTo>
                  <a:pt x="11891" y="220717"/>
                </a:lnTo>
                <a:lnTo>
                  <a:pt x="435" y="18501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" name="Google Shape;53;p2"/>
          <p:cNvSpPr/>
          <p:nvPr/>
        </p:nvSpPr>
        <p:spPr>
          <a:xfrm>
            <a:off x="6681978" y="3065272"/>
            <a:ext cx="259715" cy="257810"/>
          </a:xfrm>
          <a:custGeom>
            <a:avLst/>
            <a:gdLst/>
            <a:ahLst/>
            <a:cxnLst/>
            <a:rect l="l" t="t" r="r" b="b"/>
            <a:pathLst>
              <a:path w="259715" h="257810" extrusionOk="0">
                <a:moveTo>
                  <a:pt x="51180" y="0"/>
                </a:moveTo>
                <a:lnTo>
                  <a:pt x="75056" y="0"/>
                </a:lnTo>
                <a:lnTo>
                  <a:pt x="130048" y="171068"/>
                </a:lnTo>
                <a:lnTo>
                  <a:pt x="183769" y="0"/>
                </a:lnTo>
                <a:lnTo>
                  <a:pt x="207518" y="0"/>
                </a:lnTo>
                <a:lnTo>
                  <a:pt x="259333" y="254126"/>
                </a:lnTo>
                <a:lnTo>
                  <a:pt x="215646" y="254126"/>
                </a:lnTo>
                <a:lnTo>
                  <a:pt x="189356" y="117220"/>
                </a:lnTo>
                <a:lnTo>
                  <a:pt x="138175" y="257428"/>
                </a:lnTo>
                <a:lnTo>
                  <a:pt x="122047" y="257428"/>
                </a:lnTo>
                <a:lnTo>
                  <a:pt x="70866" y="117220"/>
                </a:lnTo>
                <a:lnTo>
                  <a:pt x="43561" y="254126"/>
                </a:lnTo>
                <a:lnTo>
                  <a:pt x="0" y="254126"/>
                </a:lnTo>
                <a:lnTo>
                  <a:pt x="5118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4" name="Google Shape;54;p2"/>
          <p:cNvSpPr/>
          <p:nvPr/>
        </p:nvSpPr>
        <p:spPr>
          <a:xfrm>
            <a:off x="7219695" y="3063494"/>
            <a:ext cx="188595" cy="255904"/>
          </a:xfrm>
          <a:custGeom>
            <a:avLst/>
            <a:gdLst/>
            <a:ahLst/>
            <a:cxnLst/>
            <a:rect l="l" t="t" r="r" b="b"/>
            <a:pathLst>
              <a:path w="188595" h="255904" extrusionOk="0">
                <a:moveTo>
                  <a:pt x="67690" y="0"/>
                </a:moveTo>
                <a:lnTo>
                  <a:pt x="109035" y="5386"/>
                </a:lnTo>
                <a:lnTo>
                  <a:pt x="152238" y="29200"/>
                </a:lnTo>
                <a:lnTo>
                  <a:pt x="175557" y="60775"/>
                </a:lnTo>
                <a:lnTo>
                  <a:pt x="188011" y="110413"/>
                </a:lnTo>
                <a:lnTo>
                  <a:pt x="187497" y="129063"/>
                </a:lnTo>
                <a:lnTo>
                  <a:pt x="179314" y="177036"/>
                </a:lnTo>
                <a:lnTo>
                  <a:pt x="161175" y="213318"/>
                </a:lnTo>
                <a:lnTo>
                  <a:pt x="121505" y="244131"/>
                </a:lnTo>
                <a:lnTo>
                  <a:pt x="80144" y="254533"/>
                </a:lnTo>
                <a:lnTo>
                  <a:pt x="0" y="255777"/>
                </a:lnTo>
                <a:lnTo>
                  <a:pt x="0" y="1904"/>
                </a:lnTo>
                <a:lnTo>
                  <a:pt x="47978" y="364"/>
                </a:lnTo>
                <a:lnTo>
                  <a:pt x="6769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" name="Google Shape;55;p2"/>
          <p:cNvSpPr/>
          <p:nvPr/>
        </p:nvSpPr>
        <p:spPr>
          <a:xfrm>
            <a:off x="8249539" y="3060700"/>
            <a:ext cx="149225" cy="262255"/>
          </a:xfrm>
          <a:custGeom>
            <a:avLst/>
            <a:gdLst/>
            <a:ahLst/>
            <a:cxnLst/>
            <a:rect l="l" t="t" r="r" b="b"/>
            <a:pathLst>
              <a:path w="149225" h="262254" extrusionOk="0">
                <a:moveTo>
                  <a:pt x="60070" y="0"/>
                </a:moveTo>
                <a:lnTo>
                  <a:pt x="100587" y="6629"/>
                </a:lnTo>
                <a:lnTo>
                  <a:pt x="131603" y="32900"/>
                </a:lnTo>
                <a:lnTo>
                  <a:pt x="139892" y="55377"/>
                </a:lnTo>
                <a:lnTo>
                  <a:pt x="139262" y="72035"/>
                </a:lnTo>
                <a:lnTo>
                  <a:pt x="136678" y="86135"/>
                </a:lnTo>
                <a:lnTo>
                  <a:pt x="132164" y="97993"/>
                </a:lnTo>
                <a:lnTo>
                  <a:pt x="125743" y="107926"/>
                </a:lnTo>
                <a:lnTo>
                  <a:pt x="117441" y="116250"/>
                </a:lnTo>
                <a:lnTo>
                  <a:pt x="126068" y="125974"/>
                </a:lnTo>
                <a:lnTo>
                  <a:pt x="147970" y="171619"/>
                </a:lnTo>
                <a:lnTo>
                  <a:pt x="149097" y="185547"/>
                </a:lnTo>
                <a:lnTo>
                  <a:pt x="148070" y="200024"/>
                </a:lnTo>
                <a:lnTo>
                  <a:pt x="121352" y="243646"/>
                </a:lnTo>
                <a:lnTo>
                  <a:pt x="74525" y="261193"/>
                </a:lnTo>
                <a:lnTo>
                  <a:pt x="61509" y="261978"/>
                </a:lnTo>
                <a:lnTo>
                  <a:pt x="47198" y="261235"/>
                </a:lnTo>
                <a:lnTo>
                  <a:pt x="34004" y="258983"/>
                </a:lnTo>
                <a:lnTo>
                  <a:pt x="21835" y="255223"/>
                </a:lnTo>
                <a:lnTo>
                  <a:pt x="10595" y="249955"/>
                </a:lnTo>
                <a:lnTo>
                  <a:pt x="190" y="243180"/>
                </a:lnTo>
                <a:lnTo>
                  <a:pt x="15493" y="202437"/>
                </a:lnTo>
                <a:lnTo>
                  <a:pt x="26251" y="212109"/>
                </a:lnTo>
                <a:lnTo>
                  <a:pt x="37474" y="218882"/>
                </a:lnTo>
                <a:lnTo>
                  <a:pt x="49163" y="222758"/>
                </a:lnTo>
                <a:lnTo>
                  <a:pt x="68525" y="221795"/>
                </a:lnTo>
                <a:lnTo>
                  <a:pt x="83097" y="217783"/>
                </a:lnTo>
                <a:lnTo>
                  <a:pt x="93279" y="210758"/>
                </a:lnTo>
                <a:lnTo>
                  <a:pt x="99476" y="200754"/>
                </a:lnTo>
                <a:lnTo>
                  <a:pt x="102089" y="187807"/>
                </a:lnTo>
                <a:lnTo>
                  <a:pt x="100687" y="172664"/>
                </a:lnTo>
                <a:lnTo>
                  <a:pt x="73214" y="144605"/>
                </a:lnTo>
                <a:lnTo>
                  <a:pt x="48132" y="141859"/>
                </a:lnTo>
                <a:lnTo>
                  <a:pt x="48132" y="104775"/>
                </a:lnTo>
                <a:lnTo>
                  <a:pt x="54863" y="104775"/>
                </a:lnTo>
                <a:lnTo>
                  <a:pt x="71927" y="102733"/>
                </a:lnTo>
                <a:lnTo>
                  <a:pt x="84092" y="96610"/>
                </a:lnTo>
                <a:lnTo>
                  <a:pt x="91358" y="86404"/>
                </a:lnTo>
                <a:lnTo>
                  <a:pt x="91003" y="66799"/>
                </a:lnTo>
                <a:lnTo>
                  <a:pt x="87093" y="52938"/>
                </a:lnTo>
                <a:lnTo>
                  <a:pt x="79753" y="44077"/>
                </a:lnTo>
                <a:lnTo>
                  <a:pt x="69106" y="39474"/>
                </a:lnTo>
                <a:lnTo>
                  <a:pt x="53338" y="39916"/>
                </a:lnTo>
                <a:lnTo>
                  <a:pt x="40850" y="42815"/>
                </a:lnTo>
                <a:lnTo>
                  <a:pt x="30615" y="48048"/>
                </a:lnTo>
                <a:lnTo>
                  <a:pt x="21606" y="55491"/>
                </a:lnTo>
                <a:lnTo>
                  <a:pt x="0" y="25019"/>
                </a:lnTo>
                <a:lnTo>
                  <a:pt x="33966" y="4563"/>
                </a:lnTo>
                <a:lnTo>
                  <a:pt x="57010" y="60"/>
                </a:lnTo>
                <a:lnTo>
                  <a:pt x="6007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" name="Google Shape;56;p2"/>
          <p:cNvSpPr/>
          <p:nvPr/>
        </p:nvSpPr>
        <p:spPr>
          <a:xfrm>
            <a:off x="7873510" y="3060700"/>
            <a:ext cx="221615" cy="262890"/>
          </a:xfrm>
          <a:custGeom>
            <a:avLst/>
            <a:gdLst/>
            <a:ahLst/>
            <a:cxnLst/>
            <a:rect l="l" t="t" r="r" b="b"/>
            <a:pathLst>
              <a:path w="221615" h="262889" extrusionOk="0">
                <a:moveTo>
                  <a:pt x="109202" y="0"/>
                </a:moveTo>
                <a:lnTo>
                  <a:pt x="150857" y="6078"/>
                </a:lnTo>
                <a:lnTo>
                  <a:pt x="191965" y="32956"/>
                </a:lnTo>
                <a:lnTo>
                  <a:pt x="214586" y="75027"/>
                </a:lnTo>
                <a:lnTo>
                  <a:pt x="221435" y="115122"/>
                </a:lnTo>
                <a:lnTo>
                  <a:pt x="221195" y="132476"/>
                </a:lnTo>
                <a:lnTo>
                  <a:pt x="215976" y="175843"/>
                </a:lnTo>
                <a:lnTo>
                  <a:pt x="198605" y="217566"/>
                </a:lnTo>
                <a:lnTo>
                  <a:pt x="163176" y="249873"/>
                </a:lnTo>
                <a:lnTo>
                  <a:pt x="126125" y="261559"/>
                </a:lnTo>
                <a:lnTo>
                  <a:pt x="111976" y="262774"/>
                </a:lnTo>
                <a:lnTo>
                  <a:pt x="96046" y="262133"/>
                </a:lnTo>
                <a:lnTo>
                  <a:pt x="57031" y="251968"/>
                </a:lnTo>
                <a:lnTo>
                  <a:pt x="22292" y="219665"/>
                </a:lnTo>
                <a:lnTo>
                  <a:pt x="4277" y="174051"/>
                </a:lnTo>
                <a:lnTo>
                  <a:pt x="0" y="132570"/>
                </a:lnTo>
                <a:lnTo>
                  <a:pt x="477" y="117926"/>
                </a:lnTo>
                <a:lnTo>
                  <a:pt x="7726" y="78726"/>
                </a:lnTo>
                <a:lnTo>
                  <a:pt x="33885" y="33792"/>
                </a:lnTo>
                <a:lnTo>
                  <a:pt x="65697" y="9430"/>
                </a:lnTo>
                <a:lnTo>
                  <a:pt x="109202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2"/>
          <p:cNvSpPr/>
          <p:nvPr/>
        </p:nvSpPr>
        <p:spPr>
          <a:xfrm>
            <a:off x="6957586" y="3060700"/>
            <a:ext cx="221615" cy="262890"/>
          </a:xfrm>
          <a:custGeom>
            <a:avLst/>
            <a:gdLst/>
            <a:ahLst/>
            <a:cxnLst/>
            <a:rect l="l" t="t" r="r" b="b"/>
            <a:pathLst>
              <a:path w="221615" h="262889" extrusionOk="0">
                <a:moveTo>
                  <a:pt x="109202" y="0"/>
                </a:moveTo>
                <a:lnTo>
                  <a:pt x="150857" y="6078"/>
                </a:lnTo>
                <a:lnTo>
                  <a:pt x="191965" y="32956"/>
                </a:lnTo>
                <a:lnTo>
                  <a:pt x="214586" y="75027"/>
                </a:lnTo>
                <a:lnTo>
                  <a:pt x="221435" y="115122"/>
                </a:lnTo>
                <a:lnTo>
                  <a:pt x="221195" y="132476"/>
                </a:lnTo>
                <a:lnTo>
                  <a:pt x="215976" y="175843"/>
                </a:lnTo>
                <a:lnTo>
                  <a:pt x="198605" y="217566"/>
                </a:lnTo>
                <a:lnTo>
                  <a:pt x="163176" y="249873"/>
                </a:lnTo>
                <a:lnTo>
                  <a:pt x="126125" y="261559"/>
                </a:lnTo>
                <a:lnTo>
                  <a:pt x="111976" y="262774"/>
                </a:lnTo>
                <a:lnTo>
                  <a:pt x="96046" y="262133"/>
                </a:lnTo>
                <a:lnTo>
                  <a:pt x="57031" y="251968"/>
                </a:lnTo>
                <a:lnTo>
                  <a:pt x="22292" y="219665"/>
                </a:lnTo>
                <a:lnTo>
                  <a:pt x="4277" y="174051"/>
                </a:lnTo>
                <a:lnTo>
                  <a:pt x="0" y="132570"/>
                </a:lnTo>
                <a:lnTo>
                  <a:pt x="477" y="117926"/>
                </a:lnTo>
                <a:lnTo>
                  <a:pt x="7726" y="78726"/>
                </a:lnTo>
                <a:lnTo>
                  <a:pt x="33885" y="33792"/>
                </a:lnTo>
                <a:lnTo>
                  <a:pt x="65697" y="9430"/>
                </a:lnTo>
                <a:lnTo>
                  <a:pt x="109202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2"/>
          <p:cNvSpPr/>
          <p:nvPr/>
        </p:nvSpPr>
        <p:spPr>
          <a:xfrm>
            <a:off x="7044435" y="2993644"/>
            <a:ext cx="72390" cy="50800"/>
          </a:xfrm>
          <a:custGeom>
            <a:avLst/>
            <a:gdLst/>
            <a:ahLst/>
            <a:cxnLst/>
            <a:rect l="l" t="t" r="r" b="b"/>
            <a:pathLst>
              <a:path w="72390" h="50800" extrusionOk="0">
                <a:moveTo>
                  <a:pt x="29337" y="0"/>
                </a:moveTo>
                <a:lnTo>
                  <a:pt x="72136" y="0"/>
                </a:lnTo>
                <a:lnTo>
                  <a:pt x="32893" y="50800"/>
                </a:lnTo>
                <a:lnTo>
                  <a:pt x="0" y="50800"/>
                </a:lnTo>
                <a:lnTo>
                  <a:pt x="2933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Google Shape;59;p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535940" y="1708307"/>
            <a:ext cx="8072119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body" idx="1"/>
          </p:nvPr>
        </p:nvSpPr>
        <p:spPr>
          <a:xfrm>
            <a:off x="828547" y="2162789"/>
            <a:ext cx="7486904" cy="245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535940" y="1708307"/>
            <a:ext cx="8072119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2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535940" y="1708307"/>
            <a:ext cx="8072119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151876" y="0"/>
            <a:ext cx="992124" cy="6857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35940" y="1708307"/>
            <a:ext cx="8072119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28547" y="2162789"/>
            <a:ext cx="7486904" cy="245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/>
        </p:nvSpPr>
        <p:spPr>
          <a:xfrm>
            <a:off x="4836033" y="3611326"/>
            <a:ext cx="360108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+	-	*	/	&lt;	&gt;</a:t>
            </a:r>
            <a:endParaRPr sz="40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( )</a:t>
            </a:r>
            <a:endParaRPr sz="4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adroTexto 50">
            <a:extLst>
              <a:ext uri="{FF2B5EF4-FFF2-40B4-BE49-F238E27FC236}">
                <a16:creationId xmlns:a16="http://schemas.microsoft.com/office/drawing/2014/main" id="{EB682AAE-1D54-4F33-8264-0B822830CE3C}"/>
              </a:ext>
            </a:extLst>
          </p:cNvPr>
          <p:cNvSpPr txBox="1"/>
          <p:nvPr/>
        </p:nvSpPr>
        <p:spPr>
          <a:xfrm>
            <a:off x="409124" y="609289"/>
            <a:ext cx="721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accent6">
                    <a:lumMod val="75000"/>
                  </a:schemeClr>
                </a:solidFill>
              </a:rPr>
              <a:t>OPERADORES RELACIONALES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FA3DC0A-9906-4B0B-AB20-67E21FEBF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27929"/>
              </p:ext>
            </p:extLst>
          </p:nvPr>
        </p:nvGraphicFramePr>
        <p:xfrm>
          <a:off x="966392" y="1882996"/>
          <a:ext cx="6096000" cy="2854960"/>
        </p:xfrm>
        <a:graphic>
          <a:graphicData uri="http://schemas.openxmlformats.org/drawingml/2006/table">
            <a:tbl>
              <a:tblPr firstRow="1" bandRow="1">
                <a:tableStyleId>{2A2B717E-1E9B-40E6-9940-526173548FD2}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0403763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649526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006875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88528186"/>
                    </a:ext>
                  </a:extLst>
                </a:gridCol>
              </a:tblGrid>
              <a:tr h="242176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SIGNIFICADO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EJEMPLO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RESULTADO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7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+mn-lt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Igual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2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04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+mn-lt"/>
                        </a:rPr>
                        <a:t>!= </a:t>
                      </a:r>
                      <a:r>
                        <a:rPr lang="es-MX" b="0" dirty="0">
                          <a:latin typeface="+mn-lt"/>
                        </a:rPr>
                        <a:t>o</a:t>
                      </a:r>
                      <a:r>
                        <a:rPr lang="es-MX" b="1" dirty="0">
                          <a:latin typeface="+mn-lt"/>
                        </a:rPr>
                        <a:t> &lt;&gt;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Diferente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5 !=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9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+mn-lt"/>
                        </a:rPr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Menor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1 &lt;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42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+mn-lt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Mayor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3 &gt;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92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+mn-lt"/>
                        </a:rPr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Menor o igual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5 &lt;=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9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+mn-lt"/>
                        </a:rPr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Mayor o igual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5 &gt;=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26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49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adroTexto 50">
            <a:extLst>
              <a:ext uri="{FF2B5EF4-FFF2-40B4-BE49-F238E27FC236}">
                <a16:creationId xmlns:a16="http://schemas.microsoft.com/office/drawing/2014/main" id="{EB682AAE-1D54-4F33-8264-0B822830CE3C}"/>
              </a:ext>
            </a:extLst>
          </p:cNvPr>
          <p:cNvSpPr txBox="1"/>
          <p:nvPr/>
        </p:nvSpPr>
        <p:spPr>
          <a:xfrm>
            <a:off x="409124" y="609289"/>
            <a:ext cx="721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accent6">
                    <a:lumMod val="75000"/>
                  </a:schemeClr>
                </a:solidFill>
              </a:rPr>
              <a:t>JERARQUIA DE LOS OPERADORES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FA3DC0A-9906-4B0B-AB20-67E21FEBF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19378"/>
              </p:ext>
            </p:extLst>
          </p:nvPr>
        </p:nvGraphicFramePr>
        <p:xfrm>
          <a:off x="966391" y="1882996"/>
          <a:ext cx="6653268" cy="3302000"/>
        </p:xfrm>
        <a:graphic>
          <a:graphicData uri="http://schemas.openxmlformats.org/drawingml/2006/table">
            <a:tbl>
              <a:tblPr firstRow="1" bandRow="1">
                <a:tableStyleId>{2A2B717E-1E9B-40E6-9940-526173548FD2}</a:tableStyleId>
              </a:tblPr>
              <a:tblGrid>
                <a:gridCol w="2217756">
                  <a:extLst>
                    <a:ext uri="{9D8B030D-6E8A-4147-A177-3AD203B41FA5}">
                      <a16:colId xmlns:a16="http://schemas.microsoft.com/office/drawing/2014/main" val="3040376331"/>
                    </a:ext>
                  </a:extLst>
                </a:gridCol>
                <a:gridCol w="3026153">
                  <a:extLst>
                    <a:ext uri="{9D8B030D-6E8A-4147-A177-3AD203B41FA5}">
                      <a16:colId xmlns:a16="http://schemas.microsoft.com/office/drawing/2014/main" val="1964952644"/>
                    </a:ext>
                  </a:extLst>
                </a:gridCol>
                <a:gridCol w="1409359">
                  <a:extLst>
                    <a:ext uri="{9D8B030D-6E8A-4147-A177-3AD203B41FA5}">
                      <a16:colId xmlns:a16="http://schemas.microsoft.com/office/drawing/2014/main" val="2075964896"/>
                    </a:ext>
                  </a:extLst>
                </a:gridCol>
              </a:tblGrid>
              <a:tr h="242176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SIGNIFICADO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MAYOR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7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+mn-lt"/>
                        </a:rPr>
                        <a:t>(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Paréntesis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04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+mn-lt"/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Potencia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69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+mn-lt"/>
                        </a:rPr>
                        <a:t>*  / 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Producto, división y residuo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42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+mn-lt"/>
                        </a:rPr>
                        <a:t>+  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Signo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2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+mn-lt"/>
                        </a:rPr>
                        <a:t>&gt;, &lt;, &gt;=, &lt;=, !=, 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Relacionales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9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+mn-lt"/>
                        </a:rPr>
                        <a:t>~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Negación (</a:t>
                      </a:r>
                      <a:r>
                        <a:rPr lang="es-MX" dirty="0" err="1">
                          <a:latin typeface="+mn-lt"/>
                        </a:rPr>
                        <a:t>not</a:t>
                      </a:r>
                      <a:r>
                        <a:rPr lang="es-MX" dirty="0">
                          <a:latin typeface="+mn-lt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0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+mn-lt"/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And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+mn-lt"/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+mn-lt"/>
                        </a:rPr>
                        <a:t>Or</a:t>
                      </a:r>
                      <a:r>
                        <a:rPr lang="es-MX" dirty="0">
                          <a:latin typeface="+mn-lt"/>
                        </a:rPr>
                        <a:t> (o)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i="0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6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58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"/>
          <p:cNvSpPr/>
          <p:nvPr/>
        </p:nvSpPr>
        <p:spPr>
          <a:xfrm>
            <a:off x="538302" y="908811"/>
            <a:ext cx="3062909" cy="4488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1" name="Google Shape;411;p14"/>
          <p:cNvSpPr/>
          <p:nvPr/>
        </p:nvSpPr>
        <p:spPr>
          <a:xfrm>
            <a:off x="1021778" y="1185544"/>
            <a:ext cx="107314" cy="116839"/>
          </a:xfrm>
          <a:custGeom>
            <a:avLst/>
            <a:gdLst/>
            <a:ahLst/>
            <a:cxnLst/>
            <a:rect l="l" t="t" r="r" b="b"/>
            <a:pathLst>
              <a:path w="107315" h="116840" extrusionOk="0">
                <a:moveTo>
                  <a:pt x="30911" y="0"/>
                </a:moveTo>
                <a:lnTo>
                  <a:pt x="21354" y="81"/>
                </a:lnTo>
                <a:lnTo>
                  <a:pt x="7419" y="397"/>
                </a:lnTo>
                <a:lnTo>
                  <a:pt x="0" y="114807"/>
                </a:lnTo>
                <a:lnTo>
                  <a:pt x="14407" y="115921"/>
                </a:lnTo>
                <a:lnTo>
                  <a:pt x="26314" y="116419"/>
                </a:lnTo>
                <a:lnTo>
                  <a:pt x="43362" y="115912"/>
                </a:lnTo>
                <a:lnTo>
                  <a:pt x="88909" y="103122"/>
                </a:lnTo>
                <a:lnTo>
                  <a:pt x="107122" y="71222"/>
                </a:lnTo>
                <a:lnTo>
                  <a:pt x="106954" y="52077"/>
                </a:lnTo>
                <a:lnTo>
                  <a:pt x="86481" y="11448"/>
                </a:lnTo>
                <a:lnTo>
                  <a:pt x="36274" y="55"/>
                </a:lnTo>
                <a:lnTo>
                  <a:pt x="30911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2" name="Google Shape;412;p14"/>
          <p:cNvSpPr/>
          <p:nvPr/>
        </p:nvSpPr>
        <p:spPr>
          <a:xfrm>
            <a:off x="599630" y="1185544"/>
            <a:ext cx="107314" cy="116839"/>
          </a:xfrm>
          <a:custGeom>
            <a:avLst/>
            <a:gdLst/>
            <a:ahLst/>
            <a:cxnLst/>
            <a:rect l="l" t="t" r="r" b="b"/>
            <a:pathLst>
              <a:path w="107315" h="116840" extrusionOk="0">
                <a:moveTo>
                  <a:pt x="30911" y="0"/>
                </a:moveTo>
                <a:lnTo>
                  <a:pt x="21354" y="81"/>
                </a:lnTo>
                <a:lnTo>
                  <a:pt x="7419" y="397"/>
                </a:lnTo>
                <a:lnTo>
                  <a:pt x="0" y="114807"/>
                </a:lnTo>
                <a:lnTo>
                  <a:pt x="14407" y="115921"/>
                </a:lnTo>
                <a:lnTo>
                  <a:pt x="26314" y="116419"/>
                </a:lnTo>
                <a:lnTo>
                  <a:pt x="43362" y="115912"/>
                </a:lnTo>
                <a:lnTo>
                  <a:pt x="88909" y="103122"/>
                </a:lnTo>
                <a:lnTo>
                  <a:pt x="107122" y="71222"/>
                </a:lnTo>
                <a:lnTo>
                  <a:pt x="106954" y="52077"/>
                </a:lnTo>
                <a:lnTo>
                  <a:pt x="86481" y="11448"/>
                </a:lnTo>
                <a:lnTo>
                  <a:pt x="36274" y="55"/>
                </a:lnTo>
                <a:lnTo>
                  <a:pt x="30911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3" name="Google Shape;413;p14"/>
          <p:cNvSpPr/>
          <p:nvPr/>
        </p:nvSpPr>
        <p:spPr>
          <a:xfrm>
            <a:off x="3407283" y="1107186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 extrusionOk="0">
                <a:moveTo>
                  <a:pt x="41528" y="0"/>
                </a:moveTo>
                <a:lnTo>
                  <a:pt x="0" y="127635"/>
                </a:lnTo>
                <a:lnTo>
                  <a:pt x="83057" y="127635"/>
                </a:lnTo>
                <a:lnTo>
                  <a:pt x="4152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4" name="Google Shape;414;p14"/>
          <p:cNvSpPr/>
          <p:nvPr/>
        </p:nvSpPr>
        <p:spPr>
          <a:xfrm>
            <a:off x="2684907" y="1107186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 extrusionOk="0">
                <a:moveTo>
                  <a:pt x="41529" y="0"/>
                </a:moveTo>
                <a:lnTo>
                  <a:pt x="0" y="127635"/>
                </a:lnTo>
                <a:lnTo>
                  <a:pt x="83057" y="127635"/>
                </a:lnTo>
                <a:lnTo>
                  <a:pt x="41529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5" name="Google Shape;415;p14"/>
          <p:cNvSpPr/>
          <p:nvPr/>
        </p:nvSpPr>
        <p:spPr>
          <a:xfrm>
            <a:off x="2377439" y="1058163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59" extrusionOk="0">
                <a:moveTo>
                  <a:pt x="20828" y="0"/>
                </a:moveTo>
                <a:lnTo>
                  <a:pt x="14224" y="0"/>
                </a:lnTo>
                <a:lnTo>
                  <a:pt x="7239" y="381"/>
                </a:lnTo>
                <a:lnTo>
                  <a:pt x="0" y="1397"/>
                </a:lnTo>
                <a:lnTo>
                  <a:pt x="0" y="97409"/>
                </a:lnTo>
                <a:lnTo>
                  <a:pt x="14680" y="98425"/>
                </a:lnTo>
                <a:lnTo>
                  <a:pt x="25527" y="98805"/>
                </a:lnTo>
                <a:lnTo>
                  <a:pt x="41673" y="98271"/>
                </a:lnTo>
                <a:lnTo>
                  <a:pt x="88243" y="82060"/>
                </a:lnTo>
                <a:lnTo>
                  <a:pt x="99010" y="59472"/>
                </a:lnTo>
                <a:lnTo>
                  <a:pt x="98525" y="40554"/>
                </a:lnTo>
                <a:lnTo>
                  <a:pt x="73242" y="6906"/>
                </a:lnTo>
                <a:lnTo>
                  <a:pt x="2082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6" name="Google Shape;416;p14"/>
          <p:cNvSpPr/>
          <p:nvPr/>
        </p:nvSpPr>
        <p:spPr>
          <a:xfrm>
            <a:off x="1696695" y="1054608"/>
            <a:ext cx="174625" cy="248285"/>
          </a:xfrm>
          <a:custGeom>
            <a:avLst/>
            <a:gdLst/>
            <a:ahLst/>
            <a:cxnLst/>
            <a:rect l="l" t="t" r="r" b="b"/>
            <a:pathLst>
              <a:path w="174625" h="248284" extrusionOk="0">
                <a:moveTo>
                  <a:pt x="84733" y="0"/>
                </a:moveTo>
                <a:lnTo>
                  <a:pt x="46176" y="9438"/>
                </a:lnTo>
                <a:lnTo>
                  <a:pt x="19702" y="37297"/>
                </a:lnTo>
                <a:lnTo>
                  <a:pt x="2816" y="84194"/>
                </a:lnTo>
                <a:lnTo>
                  <a:pt x="0" y="110411"/>
                </a:lnTo>
                <a:lnTo>
                  <a:pt x="217" y="127896"/>
                </a:lnTo>
                <a:lnTo>
                  <a:pt x="4449" y="171262"/>
                </a:lnTo>
                <a:lnTo>
                  <a:pt x="18355" y="211910"/>
                </a:lnTo>
                <a:lnTo>
                  <a:pt x="47146" y="240892"/>
                </a:lnTo>
                <a:lnTo>
                  <a:pt x="71267" y="248096"/>
                </a:lnTo>
                <a:lnTo>
                  <a:pt x="87786" y="247550"/>
                </a:lnTo>
                <a:lnTo>
                  <a:pt x="126347" y="237044"/>
                </a:lnTo>
                <a:lnTo>
                  <a:pt x="157969" y="201582"/>
                </a:lnTo>
                <a:lnTo>
                  <a:pt x="172390" y="153825"/>
                </a:lnTo>
                <a:lnTo>
                  <a:pt x="174360" y="126059"/>
                </a:lnTo>
                <a:lnTo>
                  <a:pt x="173762" y="105900"/>
                </a:lnTo>
                <a:lnTo>
                  <a:pt x="164699" y="56197"/>
                </a:lnTo>
                <a:lnTo>
                  <a:pt x="144752" y="22341"/>
                </a:lnTo>
                <a:lnTo>
                  <a:pt x="101271" y="1148"/>
                </a:lnTo>
                <a:lnTo>
                  <a:pt x="84733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7" name="Google Shape;417;p14"/>
          <p:cNvSpPr/>
          <p:nvPr/>
        </p:nvSpPr>
        <p:spPr>
          <a:xfrm>
            <a:off x="1021778" y="1054353"/>
            <a:ext cx="90170" cy="85090"/>
          </a:xfrm>
          <a:custGeom>
            <a:avLst/>
            <a:gdLst/>
            <a:ahLst/>
            <a:cxnLst/>
            <a:rect l="l" t="t" r="r" b="b"/>
            <a:pathLst>
              <a:path w="90169" h="85090" extrusionOk="0">
                <a:moveTo>
                  <a:pt x="35153" y="0"/>
                </a:moveTo>
                <a:lnTo>
                  <a:pt x="23932" y="149"/>
                </a:lnTo>
                <a:lnTo>
                  <a:pt x="11046" y="596"/>
                </a:lnTo>
                <a:lnTo>
                  <a:pt x="0" y="83947"/>
                </a:lnTo>
                <a:lnTo>
                  <a:pt x="12348" y="84561"/>
                </a:lnTo>
                <a:lnTo>
                  <a:pt x="25213" y="84819"/>
                </a:lnTo>
                <a:lnTo>
                  <a:pt x="44870" y="83651"/>
                </a:lnTo>
                <a:lnTo>
                  <a:pt x="81960" y="66045"/>
                </a:lnTo>
                <a:lnTo>
                  <a:pt x="89594" y="42558"/>
                </a:lnTo>
                <a:lnTo>
                  <a:pt x="87782" y="28009"/>
                </a:lnTo>
                <a:lnTo>
                  <a:pt x="43744" y="269"/>
                </a:lnTo>
                <a:lnTo>
                  <a:pt x="35153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8" name="Google Shape;418;p14"/>
          <p:cNvSpPr/>
          <p:nvPr/>
        </p:nvSpPr>
        <p:spPr>
          <a:xfrm>
            <a:off x="599630" y="1054353"/>
            <a:ext cx="90170" cy="85090"/>
          </a:xfrm>
          <a:custGeom>
            <a:avLst/>
            <a:gdLst/>
            <a:ahLst/>
            <a:cxnLst/>
            <a:rect l="l" t="t" r="r" b="b"/>
            <a:pathLst>
              <a:path w="90170" h="85090" extrusionOk="0">
                <a:moveTo>
                  <a:pt x="35153" y="0"/>
                </a:moveTo>
                <a:lnTo>
                  <a:pt x="23932" y="149"/>
                </a:lnTo>
                <a:lnTo>
                  <a:pt x="11046" y="596"/>
                </a:lnTo>
                <a:lnTo>
                  <a:pt x="0" y="83947"/>
                </a:lnTo>
                <a:lnTo>
                  <a:pt x="12348" y="84561"/>
                </a:lnTo>
                <a:lnTo>
                  <a:pt x="25213" y="84819"/>
                </a:lnTo>
                <a:lnTo>
                  <a:pt x="44870" y="83651"/>
                </a:lnTo>
                <a:lnTo>
                  <a:pt x="81960" y="66045"/>
                </a:lnTo>
                <a:lnTo>
                  <a:pt x="89594" y="42558"/>
                </a:lnTo>
                <a:lnTo>
                  <a:pt x="87782" y="28009"/>
                </a:lnTo>
                <a:lnTo>
                  <a:pt x="43744" y="269"/>
                </a:lnTo>
                <a:lnTo>
                  <a:pt x="35153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9" name="Google Shape;419;p14"/>
          <p:cNvSpPr/>
          <p:nvPr/>
        </p:nvSpPr>
        <p:spPr>
          <a:xfrm>
            <a:off x="3198876" y="1006221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5" h="346075" extrusionOk="0">
                <a:moveTo>
                  <a:pt x="0" y="0"/>
                </a:moveTo>
                <a:lnTo>
                  <a:pt x="61340" y="0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0" name="Google Shape;420;p14"/>
          <p:cNvSpPr/>
          <p:nvPr/>
        </p:nvSpPr>
        <p:spPr>
          <a:xfrm>
            <a:off x="2915792" y="1006221"/>
            <a:ext cx="227965" cy="346075"/>
          </a:xfrm>
          <a:custGeom>
            <a:avLst/>
            <a:gdLst/>
            <a:ahLst/>
            <a:cxnLst/>
            <a:rect l="l" t="t" r="r" b="b"/>
            <a:pathLst>
              <a:path w="227964" h="346075" extrusionOk="0">
                <a:moveTo>
                  <a:pt x="0" y="0"/>
                </a:moveTo>
                <a:lnTo>
                  <a:pt x="227583" y="0"/>
                </a:lnTo>
                <a:lnTo>
                  <a:pt x="227583" y="54482"/>
                </a:lnTo>
                <a:lnTo>
                  <a:pt x="61340" y="54482"/>
                </a:lnTo>
                <a:lnTo>
                  <a:pt x="61340" y="135381"/>
                </a:lnTo>
                <a:lnTo>
                  <a:pt x="182752" y="135381"/>
                </a:lnTo>
                <a:lnTo>
                  <a:pt x="182752" y="187578"/>
                </a:lnTo>
                <a:lnTo>
                  <a:pt x="61340" y="187578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1" name="Google Shape;421;p14"/>
          <p:cNvSpPr/>
          <p:nvPr/>
        </p:nvSpPr>
        <p:spPr>
          <a:xfrm>
            <a:off x="1516380" y="1006221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4" h="346075" extrusionOk="0">
                <a:moveTo>
                  <a:pt x="0" y="0"/>
                </a:moveTo>
                <a:lnTo>
                  <a:pt x="61340" y="0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2" name="Google Shape;422;p14"/>
          <p:cNvSpPr/>
          <p:nvPr/>
        </p:nvSpPr>
        <p:spPr>
          <a:xfrm>
            <a:off x="1248486" y="1006221"/>
            <a:ext cx="217804" cy="346075"/>
          </a:xfrm>
          <a:custGeom>
            <a:avLst/>
            <a:gdLst/>
            <a:ahLst/>
            <a:cxnLst/>
            <a:rect l="l" t="t" r="r" b="b"/>
            <a:pathLst>
              <a:path w="217805" h="346075" extrusionOk="0">
                <a:moveTo>
                  <a:pt x="0" y="0"/>
                </a:moveTo>
                <a:lnTo>
                  <a:pt x="61391" y="0"/>
                </a:lnTo>
                <a:lnTo>
                  <a:pt x="61391" y="291083"/>
                </a:lnTo>
                <a:lnTo>
                  <a:pt x="217474" y="291083"/>
                </a:lnTo>
                <a:lnTo>
                  <a:pt x="217474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3" name="Google Shape;423;p14"/>
          <p:cNvSpPr/>
          <p:nvPr/>
        </p:nvSpPr>
        <p:spPr>
          <a:xfrm>
            <a:off x="827519" y="1006221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4" h="346075" extrusionOk="0">
                <a:moveTo>
                  <a:pt x="0" y="0"/>
                </a:moveTo>
                <a:lnTo>
                  <a:pt x="61328" y="0"/>
                </a:lnTo>
                <a:lnTo>
                  <a:pt x="61328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4" name="Google Shape;424;p14"/>
          <p:cNvSpPr/>
          <p:nvPr/>
        </p:nvSpPr>
        <p:spPr>
          <a:xfrm>
            <a:off x="960450" y="1003172"/>
            <a:ext cx="233045" cy="348615"/>
          </a:xfrm>
          <a:custGeom>
            <a:avLst/>
            <a:gdLst/>
            <a:ahLst/>
            <a:cxnLst/>
            <a:rect l="l" t="t" r="r" b="b"/>
            <a:pathLst>
              <a:path w="233044" h="348615" extrusionOk="0">
                <a:moveTo>
                  <a:pt x="97891" y="0"/>
                </a:moveTo>
                <a:lnTo>
                  <a:pt x="140422" y="4376"/>
                </a:lnTo>
                <a:lnTo>
                  <a:pt x="185978" y="27460"/>
                </a:lnTo>
                <a:lnTo>
                  <a:pt x="207721" y="59422"/>
                </a:lnTo>
                <a:lnTo>
                  <a:pt x="212207" y="83879"/>
                </a:lnTo>
                <a:lnTo>
                  <a:pt x="211208" y="98073"/>
                </a:lnTo>
                <a:lnTo>
                  <a:pt x="186359" y="141798"/>
                </a:lnTo>
                <a:lnTo>
                  <a:pt x="174943" y="150011"/>
                </a:lnTo>
                <a:lnTo>
                  <a:pt x="186855" y="156765"/>
                </a:lnTo>
                <a:lnTo>
                  <a:pt x="214969" y="182978"/>
                </a:lnTo>
                <a:lnTo>
                  <a:pt x="230551" y="218804"/>
                </a:lnTo>
                <a:lnTo>
                  <a:pt x="232716" y="233035"/>
                </a:lnTo>
                <a:lnTo>
                  <a:pt x="232284" y="249839"/>
                </a:lnTo>
                <a:lnTo>
                  <a:pt x="223066" y="289566"/>
                </a:lnTo>
                <a:lnTo>
                  <a:pt x="191423" y="324946"/>
                </a:lnTo>
                <a:lnTo>
                  <a:pt x="145183" y="344538"/>
                </a:lnTo>
                <a:lnTo>
                  <a:pt x="0" y="348614"/>
                </a:lnTo>
                <a:lnTo>
                  <a:pt x="0" y="3301"/>
                </a:lnTo>
                <a:lnTo>
                  <a:pt x="48002" y="1195"/>
                </a:lnTo>
                <a:lnTo>
                  <a:pt x="92351" y="26"/>
                </a:lnTo>
                <a:lnTo>
                  <a:pt x="97891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5" name="Google Shape;425;p14"/>
          <p:cNvSpPr/>
          <p:nvPr/>
        </p:nvSpPr>
        <p:spPr>
          <a:xfrm>
            <a:off x="538302" y="1003172"/>
            <a:ext cx="233045" cy="348615"/>
          </a:xfrm>
          <a:custGeom>
            <a:avLst/>
            <a:gdLst/>
            <a:ahLst/>
            <a:cxnLst/>
            <a:rect l="l" t="t" r="r" b="b"/>
            <a:pathLst>
              <a:path w="233045" h="348615" extrusionOk="0">
                <a:moveTo>
                  <a:pt x="97891" y="0"/>
                </a:moveTo>
                <a:lnTo>
                  <a:pt x="140422" y="4376"/>
                </a:lnTo>
                <a:lnTo>
                  <a:pt x="185978" y="27460"/>
                </a:lnTo>
                <a:lnTo>
                  <a:pt x="207721" y="59422"/>
                </a:lnTo>
                <a:lnTo>
                  <a:pt x="212207" y="83879"/>
                </a:lnTo>
                <a:lnTo>
                  <a:pt x="211208" y="98073"/>
                </a:lnTo>
                <a:lnTo>
                  <a:pt x="186359" y="141798"/>
                </a:lnTo>
                <a:lnTo>
                  <a:pt x="174943" y="150011"/>
                </a:lnTo>
                <a:lnTo>
                  <a:pt x="186855" y="156765"/>
                </a:lnTo>
                <a:lnTo>
                  <a:pt x="214969" y="182978"/>
                </a:lnTo>
                <a:lnTo>
                  <a:pt x="230551" y="218804"/>
                </a:lnTo>
                <a:lnTo>
                  <a:pt x="232716" y="233035"/>
                </a:lnTo>
                <a:lnTo>
                  <a:pt x="232284" y="249839"/>
                </a:lnTo>
                <a:lnTo>
                  <a:pt x="223066" y="289566"/>
                </a:lnTo>
                <a:lnTo>
                  <a:pt x="191423" y="324946"/>
                </a:lnTo>
                <a:lnTo>
                  <a:pt x="145183" y="344538"/>
                </a:lnTo>
                <a:lnTo>
                  <a:pt x="0" y="348614"/>
                </a:lnTo>
                <a:lnTo>
                  <a:pt x="0" y="3301"/>
                </a:lnTo>
                <a:lnTo>
                  <a:pt x="48002" y="1195"/>
                </a:lnTo>
                <a:lnTo>
                  <a:pt x="92351" y="26"/>
                </a:lnTo>
                <a:lnTo>
                  <a:pt x="97891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6" name="Google Shape;426;p14"/>
          <p:cNvSpPr/>
          <p:nvPr/>
        </p:nvSpPr>
        <p:spPr>
          <a:xfrm>
            <a:off x="3297554" y="1001522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4" h="350519" extrusionOk="0">
                <a:moveTo>
                  <a:pt x="137795" y="0"/>
                </a:moveTo>
                <a:lnTo>
                  <a:pt x="164719" y="0"/>
                </a:lnTo>
                <a:lnTo>
                  <a:pt x="303657" y="350265"/>
                </a:lnTo>
                <a:lnTo>
                  <a:pt x="235966" y="350265"/>
                </a:lnTo>
                <a:lnTo>
                  <a:pt x="210693" y="280162"/>
                </a:lnTo>
                <a:lnTo>
                  <a:pt x="92329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5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7" name="Google Shape;427;p14"/>
          <p:cNvSpPr/>
          <p:nvPr/>
        </p:nvSpPr>
        <p:spPr>
          <a:xfrm>
            <a:off x="2313813" y="1001522"/>
            <a:ext cx="565150" cy="350520"/>
          </a:xfrm>
          <a:custGeom>
            <a:avLst/>
            <a:gdLst/>
            <a:ahLst/>
            <a:cxnLst/>
            <a:rect l="l" t="t" r="r" b="b"/>
            <a:pathLst>
              <a:path w="565150" h="350519" extrusionOk="0">
                <a:moveTo>
                  <a:pt x="399161" y="0"/>
                </a:moveTo>
                <a:lnTo>
                  <a:pt x="426085" y="0"/>
                </a:lnTo>
                <a:lnTo>
                  <a:pt x="565023" y="350265"/>
                </a:lnTo>
                <a:lnTo>
                  <a:pt x="497331" y="350265"/>
                </a:lnTo>
                <a:lnTo>
                  <a:pt x="472059" y="280162"/>
                </a:lnTo>
                <a:lnTo>
                  <a:pt x="353694" y="280162"/>
                </a:lnTo>
                <a:lnTo>
                  <a:pt x="329564" y="350265"/>
                </a:lnTo>
                <a:lnTo>
                  <a:pt x="265556" y="350265"/>
                </a:lnTo>
                <a:lnTo>
                  <a:pt x="261366" y="350265"/>
                </a:lnTo>
                <a:lnTo>
                  <a:pt x="194818" y="350265"/>
                </a:lnTo>
                <a:lnTo>
                  <a:pt x="102616" y="207517"/>
                </a:lnTo>
                <a:lnTo>
                  <a:pt x="92362" y="207268"/>
                </a:lnTo>
                <a:lnTo>
                  <a:pt x="79740" y="206750"/>
                </a:lnTo>
                <a:lnTo>
                  <a:pt x="64802" y="205938"/>
                </a:lnTo>
                <a:lnTo>
                  <a:pt x="63626" y="350265"/>
                </a:lnTo>
                <a:lnTo>
                  <a:pt x="0" y="350265"/>
                </a:lnTo>
                <a:lnTo>
                  <a:pt x="0" y="4699"/>
                </a:lnTo>
                <a:lnTo>
                  <a:pt x="6250" y="4510"/>
                </a:lnTo>
                <a:lnTo>
                  <a:pt x="18489" y="3960"/>
                </a:lnTo>
                <a:lnTo>
                  <a:pt x="66623" y="1766"/>
                </a:lnTo>
                <a:lnTo>
                  <a:pt x="89551" y="1180"/>
                </a:lnTo>
                <a:lnTo>
                  <a:pt x="109619" y="1731"/>
                </a:lnTo>
                <a:lnTo>
                  <a:pt x="160061" y="10099"/>
                </a:lnTo>
                <a:lnTo>
                  <a:pt x="196186" y="28543"/>
                </a:lnTo>
                <a:lnTo>
                  <a:pt x="222802" y="68821"/>
                </a:lnTo>
                <a:lnTo>
                  <a:pt x="227154" y="95685"/>
                </a:lnTo>
                <a:lnTo>
                  <a:pt x="226559" y="110769"/>
                </a:lnTo>
                <a:lnTo>
                  <a:pt x="210473" y="157136"/>
                </a:lnTo>
                <a:lnTo>
                  <a:pt x="182460" y="184911"/>
                </a:lnTo>
                <a:lnTo>
                  <a:pt x="171775" y="191009"/>
                </a:lnTo>
                <a:lnTo>
                  <a:pt x="263017" y="346328"/>
                </a:lnTo>
                <a:lnTo>
                  <a:pt x="399161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8" name="Google Shape;428;p14"/>
          <p:cNvSpPr/>
          <p:nvPr/>
        </p:nvSpPr>
        <p:spPr>
          <a:xfrm>
            <a:off x="1972693" y="1000252"/>
            <a:ext cx="287020" cy="357505"/>
          </a:xfrm>
          <a:custGeom>
            <a:avLst/>
            <a:gdLst/>
            <a:ahLst/>
            <a:cxnLst/>
            <a:rect l="l" t="t" r="r" b="b"/>
            <a:pathLst>
              <a:path w="287019" h="357505" extrusionOk="0">
                <a:moveTo>
                  <a:pt x="175003" y="0"/>
                </a:moveTo>
                <a:lnTo>
                  <a:pt x="214895" y="4727"/>
                </a:lnTo>
                <a:lnTo>
                  <a:pt x="260807" y="25645"/>
                </a:lnTo>
                <a:lnTo>
                  <a:pt x="270976" y="33465"/>
                </a:lnTo>
                <a:lnTo>
                  <a:pt x="245996" y="83312"/>
                </a:lnTo>
                <a:lnTo>
                  <a:pt x="237578" y="76959"/>
                </a:lnTo>
                <a:lnTo>
                  <a:pt x="226607" y="70662"/>
                </a:lnTo>
                <a:lnTo>
                  <a:pt x="213082" y="64393"/>
                </a:lnTo>
                <a:lnTo>
                  <a:pt x="199141" y="59199"/>
                </a:lnTo>
                <a:lnTo>
                  <a:pt x="186711" y="55966"/>
                </a:lnTo>
                <a:lnTo>
                  <a:pt x="175678" y="54648"/>
                </a:lnTo>
                <a:lnTo>
                  <a:pt x="160869" y="55324"/>
                </a:lnTo>
                <a:lnTo>
                  <a:pt x="122809" y="65697"/>
                </a:lnTo>
                <a:lnTo>
                  <a:pt x="86195" y="98187"/>
                </a:lnTo>
                <a:lnTo>
                  <a:pt x="67250" y="143895"/>
                </a:lnTo>
                <a:lnTo>
                  <a:pt x="63865" y="171402"/>
                </a:lnTo>
                <a:lnTo>
                  <a:pt x="64229" y="188064"/>
                </a:lnTo>
                <a:lnTo>
                  <a:pt x="70738" y="229519"/>
                </a:lnTo>
                <a:lnTo>
                  <a:pt x="91957" y="269160"/>
                </a:lnTo>
                <a:lnTo>
                  <a:pt x="122079" y="292540"/>
                </a:lnTo>
                <a:lnTo>
                  <a:pt x="160013" y="302458"/>
                </a:lnTo>
                <a:lnTo>
                  <a:pt x="177091" y="302030"/>
                </a:lnTo>
                <a:lnTo>
                  <a:pt x="222503" y="287134"/>
                </a:lnTo>
                <a:lnTo>
                  <a:pt x="225168" y="217043"/>
                </a:lnTo>
                <a:lnTo>
                  <a:pt x="177289" y="217043"/>
                </a:lnTo>
                <a:lnTo>
                  <a:pt x="177289" y="164719"/>
                </a:lnTo>
                <a:lnTo>
                  <a:pt x="286509" y="164719"/>
                </a:lnTo>
                <a:lnTo>
                  <a:pt x="286509" y="319405"/>
                </a:lnTo>
                <a:lnTo>
                  <a:pt x="242946" y="343216"/>
                </a:lnTo>
                <a:lnTo>
                  <a:pt x="200403" y="353815"/>
                </a:lnTo>
                <a:lnTo>
                  <a:pt x="166820" y="357311"/>
                </a:lnTo>
                <a:lnTo>
                  <a:pt x="151435" y="356885"/>
                </a:lnTo>
                <a:lnTo>
                  <a:pt x="110203" y="350252"/>
                </a:lnTo>
                <a:lnTo>
                  <a:pt x="65599" y="328879"/>
                </a:lnTo>
                <a:lnTo>
                  <a:pt x="31258" y="292375"/>
                </a:lnTo>
                <a:lnTo>
                  <a:pt x="9515" y="247247"/>
                </a:lnTo>
                <a:lnTo>
                  <a:pt x="1567" y="209121"/>
                </a:lnTo>
                <a:lnTo>
                  <a:pt x="0" y="181405"/>
                </a:lnTo>
                <a:lnTo>
                  <a:pt x="390" y="166773"/>
                </a:lnTo>
                <a:lnTo>
                  <a:pt x="6255" y="126191"/>
                </a:lnTo>
                <a:lnTo>
                  <a:pt x="25053" y="79574"/>
                </a:lnTo>
                <a:lnTo>
                  <a:pt x="49466" y="48974"/>
                </a:lnTo>
                <a:lnTo>
                  <a:pt x="81397" y="24303"/>
                </a:lnTo>
                <a:lnTo>
                  <a:pt x="127524" y="5260"/>
                </a:lnTo>
                <a:lnTo>
                  <a:pt x="165869" y="168"/>
                </a:lnTo>
                <a:lnTo>
                  <a:pt x="175003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9" name="Google Shape;429;p14"/>
          <p:cNvSpPr/>
          <p:nvPr/>
        </p:nvSpPr>
        <p:spPr>
          <a:xfrm>
            <a:off x="1632860" y="1000125"/>
            <a:ext cx="302260" cy="357505"/>
          </a:xfrm>
          <a:custGeom>
            <a:avLst/>
            <a:gdLst/>
            <a:ahLst/>
            <a:cxnLst/>
            <a:rect l="l" t="t" r="r" b="b"/>
            <a:pathLst>
              <a:path w="302260" h="357505" extrusionOk="0">
                <a:moveTo>
                  <a:pt x="148568" y="0"/>
                </a:moveTo>
                <a:lnTo>
                  <a:pt x="191369" y="4431"/>
                </a:lnTo>
                <a:lnTo>
                  <a:pt x="227436" y="17740"/>
                </a:lnTo>
                <a:lnTo>
                  <a:pt x="264842" y="49948"/>
                </a:lnTo>
                <a:lnTo>
                  <a:pt x="288690" y="93415"/>
                </a:lnTo>
                <a:lnTo>
                  <a:pt x="298399" y="130368"/>
                </a:lnTo>
                <a:lnTo>
                  <a:pt x="301834" y="171808"/>
                </a:lnTo>
                <a:lnTo>
                  <a:pt x="301514" y="187412"/>
                </a:lnTo>
                <a:lnTo>
                  <a:pt x="296639" y="229937"/>
                </a:lnTo>
                <a:lnTo>
                  <a:pt x="281010" y="277283"/>
                </a:lnTo>
                <a:lnTo>
                  <a:pt x="253552" y="316131"/>
                </a:lnTo>
                <a:lnTo>
                  <a:pt x="212097" y="344598"/>
                </a:lnTo>
                <a:lnTo>
                  <a:pt x="174571" y="355266"/>
                </a:lnTo>
                <a:lnTo>
                  <a:pt x="146351" y="357491"/>
                </a:lnTo>
                <a:lnTo>
                  <a:pt x="131200" y="356949"/>
                </a:lnTo>
                <a:lnTo>
                  <a:pt x="91005" y="348759"/>
                </a:lnTo>
                <a:lnTo>
                  <a:pt x="48973" y="322495"/>
                </a:lnTo>
                <a:lnTo>
                  <a:pt x="21248" y="282243"/>
                </a:lnTo>
                <a:lnTo>
                  <a:pt x="5471" y="235020"/>
                </a:lnTo>
                <a:lnTo>
                  <a:pt x="452" y="194492"/>
                </a:lnTo>
                <a:lnTo>
                  <a:pt x="0" y="179913"/>
                </a:lnTo>
                <a:lnTo>
                  <a:pt x="351" y="165216"/>
                </a:lnTo>
                <a:lnTo>
                  <a:pt x="5698" y="124593"/>
                </a:lnTo>
                <a:lnTo>
                  <a:pt x="22837" y="77804"/>
                </a:lnTo>
                <a:lnTo>
                  <a:pt x="45378" y="45810"/>
                </a:lnTo>
                <a:lnTo>
                  <a:pt x="76262" y="19614"/>
                </a:lnTo>
                <a:lnTo>
                  <a:pt x="122871" y="2031"/>
                </a:lnTo>
                <a:lnTo>
                  <a:pt x="14856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0" name="Google Shape;430;p14"/>
          <p:cNvSpPr/>
          <p:nvPr/>
        </p:nvSpPr>
        <p:spPr>
          <a:xfrm>
            <a:off x="3198876" y="908811"/>
            <a:ext cx="98425" cy="69215"/>
          </a:xfrm>
          <a:custGeom>
            <a:avLst/>
            <a:gdLst/>
            <a:ahLst/>
            <a:cxnLst/>
            <a:rect l="l" t="t" r="r" b="b"/>
            <a:pathLst>
              <a:path w="98425" h="69215" extrusionOk="0">
                <a:moveTo>
                  <a:pt x="39878" y="0"/>
                </a:moveTo>
                <a:lnTo>
                  <a:pt x="98171" y="0"/>
                </a:lnTo>
                <a:lnTo>
                  <a:pt x="44831" y="69087"/>
                </a:lnTo>
                <a:lnTo>
                  <a:pt x="0" y="69087"/>
                </a:lnTo>
                <a:lnTo>
                  <a:pt x="3987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2" name="Google Shape;432;p14"/>
          <p:cNvSpPr txBox="1"/>
          <p:nvPr/>
        </p:nvSpPr>
        <p:spPr>
          <a:xfrm>
            <a:off x="828547" y="2162789"/>
            <a:ext cx="4328160" cy="245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41300" marR="6985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439"/>
              </a:buClr>
              <a:buSzPts val="1800"/>
              <a:buFont typeface="Noto Sans Symbols"/>
              <a:buChar char="◼"/>
            </a:pPr>
            <a:r>
              <a:rPr lang="en-US" sz="230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la Computación Peter Norton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marL="241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Capítulo 13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marL="241300" marR="5080" lvl="0" indent="-22860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512439"/>
              </a:buClr>
              <a:buSzPts val="1800"/>
              <a:buFont typeface="Noto Sans Symbols"/>
              <a:buChar char="◼"/>
            </a:pPr>
            <a:r>
              <a:rPr lang="en-US" sz="230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Aprenda Practicando Introducción a la Programación Felipe Ramírez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marL="241300" marR="0" lvl="0" indent="0" algn="l" rtl="0">
              <a:lnSpc>
                <a:spcPct val="119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Capítulo 4, 5 y 8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adroTexto 50">
            <a:extLst>
              <a:ext uri="{FF2B5EF4-FFF2-40B4-BE49-F238E27FC236}">
                <a16:creationId xmlns:a16="http://schemas.microsoft.com/office/drawing/2014/main" id="{EB682AAE-1D54-4F33-8264-0B822830CE3C}"/>
              </a:ext>
            </a:extLst>
          </p:cNvPr>
          <p:cNvSpPr txBox="1"/>
          <p:nvPr/>
        </p:nvSpPr>
        <p:spPr>
          <a:xfrm>
            <a:off x="409125" y="371295"/>
            <a:ext cx="721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accent6">
                    <a:lumMod val="75000"/>
                  </a:schemeClr>
                </a:solidFill>
              </a:rPr>
              <a:t>OPERADORES LÓGICOS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3ED5E26-0A2D-4D4F-84E1-F1DC1501F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079" y="3977641"/>
            <a:ext cx="5400675" cy="12954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AC00E78-D232-4E2E-92F2-A9D6755B3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03" y="5603440"/>
            <a:ext cx="4848225" cy="21145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8572244-905E-4F4D-A865-4610C23FD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551" y="1208842"/>
            <a:ext cx="4105275" cy="24384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737728-7973-4085-88C4-DA92169A5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083" y="956070"/>
            <a:ext cx="4038600" cy="24860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BFCFDB4-2C23-4550-B3D9-EF1841B7D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737" y="4438830"/>
            <a:ext cx="34385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1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/>
          <p:nvPr/>
        </p:nvSpPr>
        <p:spPr>
          <a:xfrm>
            <a:off x="4169431" y="999236"/>
            <a:ext cx="2930809" cy="359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9" name="Google Shape;219;p8"/>
          <p:cNvSpPr txBox="1"/>
          <p:nvPr/>
        </p:nvSpPr>
        <p:spPr>
          <a:xfrm>
            <a:off x="535940" y="1457787"/>
            <a:ext cx="7196455" cy="152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7020" marR="508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3E9A"/>
              </a:buClr>
              <a:buSzPts val="1900"/>
              <a:buFont typeface="Noto Sans Symbols"/>
              <a:buChar char="⦿"/>
            </a:pPr>
            <a:r>
              <a:rPr lang="en-US" sz="2600">
                <a:latin typeface="Trebuchet MS"/>
                <a:ea typeface="Trebuchet MS"/>
                <a:cs typeface="Trebuchet MS"/>
                <a:sym typeface="Trebuchet MS"/>
              </a:rPr>
              <a:t>Los operadores son los elementos del lenguaje que nos permiten asignar, calcular, comparar expresiones, dando lugar a lo que conocemos como procesamiento.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535940" y="3119201"/>
            <a:ext cx="7177405" cy="265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7020" marR="38989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3E9A"/>
              </a:buClr>
              <a:buSzPts val="1900"/>
              <a:buFont typeface="Noto Sans Symbols"/>
              <a:buChar char="⦿"/>
            </a:pPr>
            <a:r>
              <a:rPr lang="en-US" sz="2600" dirty="0" err="1">
                <a:latin typeface="Trebuchet MS"/>
                <a:ea typeface="Trebuchet MS"/>
                <a:cs typeface="Trebuchet MS"/>
                <a:sym typeface="Trebuchet MS"/>
              </a:rPr>
              <a:t>Todos</a:t>
            </a:r>
            <a:r>
              <a:rPr lang="en-US" sz="2600" dirty="0">
                <a:latin typeface="Trebuchet MS"/>
                <a:ea typeface="Trebuchet MS"/>
                <a:cs typeface="Trebuchet MS"/>
                <a:sym typeface="Trebuchet MS"/>
              </a:rPr>
              <a:t> los </a:t>
            </a:r>
            <a:r>
              <a:rPr lang="en-US" sz="2600" dirty="0" err="1">
                <a:latin typeface="Trebuchet MS"/>
                <a:ea typeface="Trebuchet MS"/>
                <a:cs typeface="Trebuchet MS"/>
                <a:sym typeface="Trebuchet MS"/>
              </a:rPr>
              <a:t>lenguajes</a:t>
            </a:r>
            <a:r>
              <a:rPr lang="en-US" sz="26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00" dirty="0" err="1">
                <a:latin typeface="Trebuchet MS"/>
                <a:ea typeface="Trebuchet MS"/>
                <a:cs typeface="Trebuchet MS"/>
                <a:sym typeface="Trebuchet MS"/>
              </a:rPr>
              <a:t>poseen</a:t>
            </a:r>
            <a:r>
              <a:rPr lang="en-US" sz="26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00" dirty="0" err="1"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  <a:r>
              <a:rPr lang="en-US" sz="26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00" dirty="0">
                <a:solidFill>
                  <a:srgbClr val="B03E9A"/>
                </a:solidFill>
                <a:latin typeface="Trebuchet MS"/>
                <a:ea typeface="Trebuchet MS"/>
                <a:cs typeface="Trebuchet MS"/>
                <a:sym typeface="Trebuchet MS"/>
              </a:rPr>
              <a:t>y las </a:t>
            </a:r>
            <a:r>
              <a:rPr lang="en-US" sz="2600" dirty="0" err="1">
                <a:solidFill>
                  <a:srgbClr val="B03E9A"/>
                </a:solidFill>
                <a:latin typeface="Trebuchet MS"/>
                <a:ea typeface="Trebuchet MS"/>
                <a:cs typeface="Trebuchet MS"/>
                <a:sym typeface="Trebuchet MS"/>
              </a:rPr>
              <a:t>clasificaciones</a:t>
            </a:r>
            <a:r>
              <a:rPr lang="en-US" sz="2600" dirty="0">
                <a:solidFill>
                  <a:srgbClr val="B03E9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00" dirty="0" err="1">
                <a:solidFill>
                  <a:srgbClr val="B03E9A"/>
                </a:solidFill>
                <a:latin typeface="Trebuchet MS"/>
                <a:ea typeface="Trebuchet MS"/>
                <a:cs typeface="Trebuchet MS"/>
                <a:sym typeface="Trebuchet MS"/>
              </a:rPr>
              <a:t>más</a:t>
            </a:r>
            <a:r>
              <a:rPr lang="en-US" sz="2600" dirty="0">
                <a:solidFill>
                  <a:srgbClr val="B03E9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00" dirty="0" err="1">
                <a:solidFill>
                  <a:srgbClr val="B03E9A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importantes</a:t>
            </a:r>
            <a:r>
              <a:rPr lang="en-US" sz="2600" dirty="0">
                <a:solidFill>
                  <a:srgbClr val="B03E9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00" dirty="0">
                <a:latin typeface="Trebuchet MS"/>
                <a:ea typeface="Trebuchet MS"/>
                <a:cs typeface="Trebuchet MS"/>
                <a:sym typeface="Trebuchet MS"/>
              </a:rPr>
              <a:t>son:</a:t>
            </a:r>
            <a:endParaRPr sz="2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9"/>
              </a:spcBef>
              <a:spcAft>
                <a:spcPts val="0"/>
              </a:spcAft>
              <a:buClr>
                <a:srgbClr val="B03E9A"/>
              </a:buClr>
              <a:buSzPts val="2200"/>
              <a:buFont typeface="Noto Sans Symbols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4035" marR="0" lvl="1" indent="-2292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439"/>
              </a:buClr>
              <a:buSzPts val="1800"/>
              <a:buFont typeface="Noto Sans Symbols"/>
              <a:buChar char="◼"/>
            </a:pPr>
            <a:r>
              <a:rPr lang="en-US" sz="2300" b="0" i="0" u="none" strike="noStrike" cap="none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  <a:r>
              <a:rPr lang="en-US" sz="2300" b="0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0" i="0" u="none" strike="noStrike" cap="none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aritméticos</a:t>
            </a:r>
            <a:r>
              <a:rPr lang="en-US" sz="2300" b="0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1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(+, -, *, /, % </a:t>
            </a:r>
            <a:r>
              <a:rPr lang="en-US" sz="2300" b="1" i="0" u="none" strike="noStrike" cap="none" dirty="0">
                <a:solidFill>
                  <a:srgbClr val="852E74"/>
                </a:solidFill>
                <a:latin typeface="Trebuchet MS"/>
                <a:ea typeface="Trebuchet MS"/>
                <a:cs typeface="Trebuchet MS"/>
                <a:sym typeface="Trebuchet MS"/>
              </a:rPr>
              <a:t>y </a:t>
            </a:r>
            <a:r>
              <a:rPr lang="en-US" sz="2300" b="1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^ )</a:t>
            </a:r>
            <a:endParaRPr sz="23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534035" marR="0" lvl="1" indent="-229234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512439"/>
              </a:buClr>
              <a:buSzPts val="1800"/>
              <a:buFont typeface="Noto Sans Symbols"/>
              <a:buChar char="◼"/>
            </a:pPr>
            <a:r>
              <a:rPr lang="en-US" sz="2300" b="0" i="0" u="none" strike="noStrike" cap="none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  <a:r>
              <a:rPr lang="en-US" sz="2300" b="0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300" b="0" i="0" u="none" strike="noStrike" cap="none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asignación</a:t>
            </a:r>
            <a:r>
              <a:rPr lang="en-US" sz="2300" b="0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1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(= </a:t>
            </a:r>
            <a:r>
              <a:rPr lang="en-US" sz="2300" b="1" i="0" u="none" strike="noStrike" cap="none" dirty="0">
                <a:solidFill>
                  <a:srgbClr val="852E74"/>
                </a:solidFill>
                <a:latin typeface="Trebuchet MS"/>
                <a:ea typeface="Trebuchet MS"/>
                <a:cs typeface="Trebuchet MS"/>
                <a:sym typeface="Trebuchet MS"/>
              </a:rPr>
              <a:t>y </a:t>
            </a:r>
            <a:r>
              <a:rPr lang="en-US" sz="2300" b="1" i="0" u="none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← )</a:t>
            </a:r>
            <a:endParaRPr sz="23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534035" marR="0" lvl="1" indent="-229234" algn="l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512439"/>
              </a:buClr>
              <a:buSzPts val="1800"/>
              <a:buFont typeface="Noto Sans Symbols"/>
              <a:buChar char="◼"/>
            </a:pPr>
            <a:r>
              <a:rPr lang="en-US" sz="2300" b="0" i="0" u="none" strike="noStrike" cap="none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  <a:r>
              <a:rPr lang="en-US" sz="2300" b="0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300" b="0" i="0" u="none" strike="noStrike" cap="none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comparación</a:t>
            </a:r>
            <a:r>
              <a:rPr lang="en-US" sz="2300" b="0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1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(&lt;, &lt;=, &gt;, &gt;=, = </a:t>
            </a:r>
            <a:r>
              <a:rPr lang="en-US" sz="2300" b="1" i="0" u="none" strike="noStrike" cap="none" dirty="0">
                <a:solidFill>
                  <a:srgbClr val="852E74"/>
                </a:solidFill>
                <a:latin typeface="Trebuchet MS"/>
                <a:ea typeface="Trebuchet MS"/>
                <a:cs typeface="Trebuchet MS"/>
                <a:sym typeface="Trebuchet MS"/>
              </a:rPr>
              <a:t>y </a:t>
            </a:r>
            <a:r>
              <a:rPr lang="en-US" sz="2300" b="1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&lt;&gt;)</a:t>
            </a:r>
            <a:endParaRPr sz="23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534035" marR="0" lvl="1" indent="-229234" algn="l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512439"/>
              </a:buClr>
              <a:buSzPts val="1800"/>
              <a:buFont typeface="Noto Sans Symbols"/>
              <a:buChar char="◼"/>
            </a:pPr>
            <a:r>
              <a:rPr lang="en-US" sz="2300" b="0" i="0" u="none" strike="noStrike" cap="none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  <a:r>
              <a:rPr lang="en-US" sz="2300" b="0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0" i="0" u="none" strike="noStrike" cap="none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lógicos</a:t>
            </a:r>
            <a:r>
              <a:rPr lang="en-US" sz="2300" b="0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1" i="0" u="none" strike="noStrike" cap="none" dirty="0">
                <a:solidFill>
                  <a:srgbClr val="6C6C6C"/>
                </a:solidFill>
                <a:latin typeface="+mj-lt"/>
                <a:ea typeface="Trebuchet MS"/>
                <a:cs typeface="Trebuchet MS"/>
                <a:sym typeface="Trebuchet MS"/>
              </a:rPr>
              <a:t>( Not ~ , And </a:t>
            </a:r>
            <a:r>
              <a:rPr lang="en-US" sz="2300" b="1" dirty="0">
                <a:solidFill>
                  <a:srgbClr val="6C6C6C"/>
                </a:solidFill>
                <a:latin typeface="+mj-lt"/>
                <a:ea typeface="Trebuchet MS"/>
                <a:cs typeface="Trebuchet MS"/>
                <a:sym typeface="Trebuchet MS"/>
              </a:rPr>
              <a:t>&amp;</a:t>
            </a:r>
            <a:r>
              <a:rPr lang="en-US" sz="2300" b="1" i="0" u="none" strike="noStrike" cap="none" dirty="0">
                <a:solidFill>
                  <a:srgbClr val="6C6C6C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300" b="1" i="0" u="none" strike="noStrike" cap="none" dirty="0">
                <a:solidFill>
                  <a:srgbClr val="852E74"/>
                </a:solidFill>
                <a:latin typeface="+mj-lt"/>
                <a:ea typeface="Trebuchet MS"/>
                <a:cs typeface="Trebuchet MS"/>
                <a:sym typeface="Trebuchet MS"/>
              </a:rPr>
              <a:t>y </a:t>
            </a:r>
            <a:r>
              <a:rPr lang="en-US" sz="2300" b="1" i="0" u="none" strike="noStrike" cap="none" dirty="0">
                <a:solidFill>
                  <a:srgbClr val="6C6C6C"/>
                </a:solidFill>
                <a:latin typeface="+mj-lt"/>
                <a:ea typeface="Trebuchet MS"/>
                <a:cs typeface="Trebuchet MS"/>
                <a:sym typeface="Trebuchet MS"/>
              </a:rPr>
              <a:t>Or | )</a:t>
            </a:r>
            <a:endParaRPr sz="2300" b="0" i="0" u="none" strike="noStrike" cap="none" dirty="0"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1743F0-947F-47CB-9A33-D9C27F5C2C27}"/>
              </a:ext>
            </a:extLst>
          </p:cNvPr>
          <p:cNvSpPr txBox="1"/>
          <p:nvPr/>
        </p:nvSpPr>
        <p:spPr>
          <a:xfrm>
            <a:off x="409125" y="609289"/>
            <a:ext cx="721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6">
                    <a:lumMod val="75000"/>
                  </a:schemeClr>
                </a:solidFill>
              </a:rPr>
              <a:t>CATEGORÍAS DE OPERADORES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521860" y="908811"/>
            <a:ext cx="6577490" cy="4488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8" name="Google Shape;228;p9"/>
          <p:cNvSpPr/>
          <p:nvPr/>
        </p:nvSpPr>
        <p:spPr>
          <a:xfrm>
            <a:off x="4169431" y="999236"/>
            <a:ext cx="2930809" cy="359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9" name="Google Shape;229;p9"/>
          <p:cNvSpPr/>
          <p:nvPr/>
        </p:nvSpPr>
        <p:spPr>
          <a:xfrm>
            <a:off x="2834258" y="1107186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 extrusionOk="0">
                <a:moveTo>
                  <a:pt x="41529" y="0"/>
                </a:moveTo>
                <a:lnTo>
                  <a:pt x="0" y="127635"/>
                </a:lnTo>
                <a:lnTo>
                  <a:pt x="83058" y="127635"/>
                </a:lnTo>
                <a:lnTo>
                  <a:pt x="41529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0" name="Google Shape;230;p9"/>
          <p:cNvSpPr/>
          <p:nvPr/>
        </p:nvSpPr>
        <p:spPr>
          <a:xfrm>
            <a:off x="909447" y="1107186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 extrusionOk="0">
                <a:moveTo>
                  <a:pt x="41516" y="0"/>
                </a:moveTo>
                <a:lnTo>
                  <a:pt x="0" y="127635"/>
                </a:lnTo>
                <a:lnTo>
                  <a:pt x="83032" y="127635"/>
                </a:lnTo>
                <a:lnTo>
                  <a:pt x="41516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1" name="Google Shape;231;p9"/>
          <p:cNvSpPr/>
          <p:nvPr/>
        </p:nvSpPr>
        <p:spPr>
          <a:xfrm>
            <a:off x="3518153" y="1058291"/>
            <a:ext cx="131445" cy="239395"/>
          </a:xfrm>
          <a:custGeom>
            <a:avLst/>
            <a:gdLst/>
            <a:ahLst/>
            <a:cxnLst/>
            <a:rect l="l" t="t" r="r" b="b"/>
            <a:pathLst>
              <a:path w="131445" h="239394" extrusionOk="0">
                <a:moveTo>
                  <a:pt x="28067" y="0"/>
                </a:moveTo>
                <a:lnTo>
                  <a:pt x="17419" y="365"/>
                </a:lnTo>
                <a:lnTo>
                  <a:pt x="3421" y="1367"/>
                </a:lnTo>
                <a:lnTo>
                  <a:pt x="0" y="237617"/>
                </a:lnTo>
                <a:lnTo>
                  <a:pt x="12140" y="238486"/>
                </a:lnTo>
                <a:lnTo>
                  <a:pt x="25000" y="238949"/>
                </a:lnTo>
                <a:lnTo>
                  <a:pt x="40840" y="238246"/>
                </a:lnTo>
                <a:lnTo>
                  <a:pt x="79065" y="227382"/>
                </a:lnTo>
                <a:lnTo>
                  <a:pt x="112802" y="191150"/>
                </a:lnTo>
                <a:lnTo>
                  <a:pt x="128705" y="143912"/>
                </a:lnTo>
                <a:lnTo>
                  <a:pt x="130991" y="117143"/>
                </a:lnTo>
                <a:lnTo>
                  <a:pt x="130326" y="98419"/>
                </a:lnTo>
                <a:lnTo>
                  <a:pt x="120133" y="52353"/>
                </a:lnTo>
                <a:lnTo>
                  <a:pt x="97640" y="21022"/>
                </a:lnTo>
                <a:lnTo>
                  <a:pt x="62844" y="3878"/>
                </a:lnTo>
                <a:lnTo>
                  <a:pt x="2806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2" name="Google Shape;232;p9"/>
          <p:cNvSpPr/>
          <p:nvPr/>
        </p:nvSpPr>
        <p:spPr>
          <a:xfrm>
            <a:off x="2392679" y="1058163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59" extrusionOk="0">
                <a:moveTo>
                  <a:pt x="20827" y="0"/>
                </a:moveTo>
                <a:lnTo>
                  <a:pt x="14224" y="0"/>
                </a:lnTo>
                <a:lnTo>
                  <a:pt x="7238" y="381"/>
                </a:lnTo>
                <a:lnTo>
                  <a:pt x="0" y="1397"/>
                </a:lnTo>
                <a:lnTo>
                  <a:pt x="0" y="97409"/>
                </a:lnTo>
                <a:lnTo>
                  <a:pt x="14680" y="98425"/>
                </a:lnTo>
                <a:lnTo>
                  <a:pt x="25527" y="98805"/>
                </a:lnTo>
                <a:lnTo>
                  <a:pt x="41673" y="98271"/>
                </a:lnTo>
                <a:lnTo>
                  <a:pt x="88243" y="82060"/>
                </a:lnTo>
                <a:lnTo>
                  <a:pt x="99010" y="59472"/>
                </a:lnTo>
                <a:lnTo>
                  <a:pt x="98525" y="40554"/>
                </a:lnTo>
                <a:lnTo>
                  <a:pt x="73242" y="6906"/>
                </a:lnTo>
                <a:lnTo>
                  <a:pt x="2082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3" name="Google Shape;233;p9"/>
          <p:cNvSpPr/>
          <p:nvPr/>
        </p:nvSpPr>
        <p:spPr>
          <a:xfrm>
            <a:off x="2036547" y="1054608"/>
            <a:ext cx="174625" cy="248285"/>
          </a:xfrm>
          <a:custGeom>
            <a:avLst/>
            <a:gdLst/>
            <a:ahLst/>
            <a:cxnLst/>
            <a:rect l="l" t="t" r="r" b="b"/>
            <a:pathLst>
              <a:path w="174625" h="248284" extrusionOk="0">
                <a:moveTo>
                  <a:pt x="84733" y="0"/>
                </a:moveTo>
                <a:lnTo>
                  <a:pt x="46176" y="9438"/>
                </a:lnTo>
                <a:lnTo>
                  <a:pt x="19702" y="37297"/>
                </a:lnTo>
                <a:lnTo>
                  <a:pt x="2816" y="84194"/>
                </a:lnTo>
                <a:lnTo>
                  <a:pt x="0" y="110411"/>
                </a:lnTo>
                <a:lnTo>
                  <a:pt x="217" y="127896"/>
                </a:lnTo>
                <a:lnTo>
                  <a:pt x="4449" y="171262"/>
                </a:lnTo>
                <a:lnTo>
                  <a:pt x="18355" y="211910"/>
                </a:lnTo>
                <a:lnTo>
                  <a:pt x="47146" y="240892"/>
                </a:lnTo>
                <a:lnTo>
                  <a:pt x="71267" y="248096"/>
                </a:lnTo>
                <a:lnTo>
                  <a:pt x="87786" y="247550"/>
                </a:lnTo>
                <a:lnTo>
                  <a:pt x="126347" y="237044"/>
                </a:lnTo>
                <a:lnTo>
                  <a:pt x="157969" y="201582"/>
                </a:lnTo>
                <a:lnTo>
                  <a:pt x="172390" y="153825"/>
                </a:lnTo>
                <a:lnTo>
                  <a:pt x="174360" y="126059"/>
                </a:lnTo>
                <a:lnTo>
                  <a:pt x="173762" y="105900"/>
                </a:lnTo>
                <a:lnTo>
                  <a:pt x="164699" y="56197"/>
                </a:lnTo>
                <a:lnTo>
                  <a:pt x="144752" y="22341"/>
                </a:lnTo>
                <a:lnTo>
                  <a:pt x="101271" y="1148"/>
                </a:lnTo>
                <a:lnTo>
                  <a:pt x="84733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4" name="Google Shape;234;p9"/>
          <p:cNvSpPr/>
          <p:nvPr/>
        </p:nvSpPr>
        <p:spPr>
          <a:xfrm>
            <a:off x="3767709" y="1006221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79" h="346075" extrusionOk="0">
                <a:moveTo>
                  <a:pt x="0" y="0"/>
                </a:moveTo>
                <a:lnTo>
                  <a:pt x="220471" y="0"/>
                </a:lnTo>
                <a:lnTo>
                  <a:pt x="220471" y="54482"/>
                </a:lnTo>
                <a:lnTo>
                  <a:pt x="61340" y="54482"/>
                </a:lnTo>
                <a:lnTo>
                  <a:pt x="61340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0" y="187578"/>
                </a:lnTo>
                <a:lnTo>
                  <a:pt x="61340" y="291083"/>
                </a:lnTo>
                <a:lnTo>
                  <a:pt x="217931" y="291083"/>
                </a:lnTo>
                <a:lnTo>
                  <a:pt x="21793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5" name="Google Shape;235;p9"/>
          <p:cNvSpPr/>
          <p:nvPr/>
        </p:nvSpPr>
        <p:spPr>
          <a:xfrm>
            <a:off x="2625851" y="1006221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4" h="346075" extrusionOk="0">
                <a:moveTo>
                  <a:pt x="0" y="0"/>
                </a:moveTo>
                <a:lnTo>
                  <a:pt x="61341" y="0"/>
                </a:lnTo>
                <a:lnTo>
                  <a:pt x="6134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6" name="Google Shape;236;p9"/>
          <p:cNvSpPr/>
          <p:nvPr/>
        </p:nvSpPr>
        <p:spPr>
          <a:xfrm>
            <a:off x="1390269" y="1006221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 extrusionOk="0">
                <a:moveTo>
                  <a:pt x="0" y="0"/>
                </a:moveTo>
                <a:lnTo>
                  <a:pt x="220472" y="0"/>
                </a:lnTo>
                <a:lnTo>
                  <a:pt x="220472" y="54482"/>
                </a:lnTo>
                <a:lnTo>
                  <a:pt x="61340" y="54482"/>
                </a:lnTo>
                <a:lnTo>
                  <a:pt x="61340" y="135381"/>
                </a:lnTo>
                <a:lnTo>
                  <a:pt x="175514" y="135381"/>
                </a:lnTo>
                <a:lnTo>
                  <a:pt x="175514" y="187578"/>
                </a:lnTo>
                <a:lnTo>
                  <a:pt x="61340" y="187578"/>
                </a:lnTo>
                <a:lnTo>
                  <a:pt x="61340" y="291083"/>
                </a:lnTo>
                <a:lnTo>
                  <a:pt x="217931" y="291083"/>
                </a:lnTo>
                <a:lnTo>
                  <a:pt x="21793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7" name="Google Shape;237;p9"/>
          <p:cNvSpPr/>
          <p:nvPr/>
        </p:nvSpPr>
        <p:spPr>
          <a:xfrm>
            <a:off x="1063891" y="1006221"/>
            <a:ext cx="286385" cy="346075"/>
          </a:xfrm>
          <a:custGeom>
            <a:avLst/>
            <a:gdLst/>
            <a:ahLst/>
            <a:cxnLst/>
            <a:rect l="l" t="t" r="r" b="b"/>
            <a:pathLst>
              <a:path w="286384" h="346075" extrusionOk="0">
                <a:moveTo>
                  <a:pt x="0" y="0"/>
                </a:moveTo>
                <a:lnTo>
                  <a:pt x="286118" y="0"/>
                </a:lnTo>
                <a:lnTo>
                  <a:pt x="286118" y="54482"/>
                </a:lnTo>
                <a:lnTo>
                  <a:pt x="171259" y="54482"/>
                </a:lnTo>
                <a:lnTo>
                  <a:pt x="171259" y="345566"/>
                </a:lnTo>
                <a:lnTo>
                  <a:pt x="109931" y="345566"/>
                </a:lnTo>
                <a:lnTo>
                  <a:pt x="109931" y="54482"/>
                </a:lnTo>
                <a:lnTo>
                  <a:pt x="0" y="54482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8" name="Google Shape;238;p9"/>
          <p:cNvSpPr/>
          <p:nvPr/>
        </p:nvSpPr>
        <p:spPr>
          <a:xfrm>
            <a:off x="3456813" y="1003808"/>
            <a:ext cx="255904" cy="347980"/>
          </a:xfrm>
          <a:custGeom>
            <a:avLst/>
            <a:gdLst/>
            <a:ahLst/>
            <a:cxnLst/>
            <a:rect l="l" t="t" r="r" b="b"/>
            <a:pathLst>
              <a:path w="255904" h="347980" extrusionOk="0">
                <a:moveTo>
                  <a:pt x="92201" y="0"/>
                </a:moveTo>
                <a:lnTo>
                  <a:pt x="134439" y="3937"/>
                </a:lnTo>
                <a:lnTo>
                  <a:pt x="171134" y="15763"/>
                </a:lnTo>
                <a:lnTo>
                  <a:pt x="211475" y="43837"/>
                </a:lnTo>
                <a:lnTo>
                  <a:pt x="240309" y="84556"/>
                </a:lnTo>
                <a:lnTo>
                  <a:pt x="252311" y="121075"/>
                </a:lnTo>
                <a:lnTo>
                  <a:pt x="255776" y="148313"/>
                </a:lnTo>
                <a:lnTo>
                  <a:pt x="255382" y="168383"/>
                </a:lnTo>
                <a:lnTo>
                  <a:pt x="248784" y="221903"/>
                </a:lnTo>
                <a:lnTo>
                  <a:pt x="234065" y="265596"/>
                </a:lnTo>
                <a:lnTo>
                  <a:pt x="211232" y="299733"/>
                </a:lnTo>
                <a:lnTo>
                  <a:pt x="180289" y="324584"/>
                </a:lnTo>
                <a:lnTo>
                  <a:pt x="141242" y="340420"/>
                </a:lnTo>
                <a:lnTo>
                  <a:pt x="94095" y="347512"/>
                </a:lnTo>
                <a:lnTo>
                  <a:pt x="76581" y="347979"/>
                </a:lnTo>
                <a:lnTo>
                  <a:pt x="0" y="347979"/>
                </a:lnTo>
                <a:lnTo>
                  <a:pt x="0" y="2666"/>
                </a:lnTo>
                <a:lnTo>
                  <a:pt x="19163" y="1983"/>
                </a:lnTo>
                <a:lnTo>
                  <a:pt x="64259" y="538"/>
                </a:lnTo>
                <a:lnTo>
                  <a:pt x="92201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9" name="Google Shape;239;p9"/>
          <p:cNvSpPr/>
          <p:nvPr/>
        </p:nvSpPr>
        <p:spPr>
          <a:xfrm>
            <a:off x="2329052" y="1002664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4" h="349250" extrusionOk="0">
                <a:moveTo>
                  <a:pt x="95758" y="0"/>
                </a:moveTo>
                <a:lnTo>
                  <a:pt x="149131" y="5335"/>
                </a:lnTo>
                <a:lnTo>
                  <a:pt x="188690" y="21347"/>
                </a:lnTo>
                <a:lnTo>
                  <a:pt x="219961" y="59320"/>
                </a:lnTo>
                <a:lnTo>
                  <a:pt x="227322" y="100280"/>
                </a:lnTo>
                <a:lnTo>
                  <a:pt x="226518" y="113745"/>
                </a:lnTo>
                <a:lnTo>
                  <a:pt x="204810" y="162484"/>
                </a:lnTo>
                <a:lnTo>
                  <a:pt x="166459" y="192241"/>
                </a:lnTo>
                <a:lnTo>
                  <a:pt x="265557" y="349123"/>
                </a:lnTo>
                <a:lnTo>
                  <a:pt x="194818" y="349123"/>
                </a:lnTo>
                <a:lnTo>
                  <a:pt x="102616" y="206375"/>
                </a:lnTo>
                <a:lnTo>
                  <a:pt x="92362" y="206125"/>
                </a:lnTo>
                <a:lnTo>
                  <a:pt x="79740" y="205607"/>
                </a:lnTo>
                <a:lnTo>
                  <a:pt x="64802" y="204795"/>
                </a:lnTo>
                <a:lnTo>
                  <a:pt x="63627" y="349123"/>
                </a:lnTo>
                <a:lnTo>
                  <a:pt x="0" y="349123"/>
                </a:lnTo>
                <a:lnTo>
                  <a:pt x="0" y="3556"/>
                </a:lnTo>
                <a:lnTo>
                  <a:pt x="6250" y="3367"/>
                </a:lnTo>
                <a:lnTo>
                  <a:pt x="18489" y="2817"/>
                </a:lnTo>
                <a:lnTo>
                  <a:pt x="66623" y="623"/>
                </a:lnTo>
                <a:lnTo>
                  <a:pt x="89551" y="37"/>
                </a:lnTo>
                <a:lnTo>
                  <a:pt x="9575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0" name="Google Shape;240;p9"/>
          <p:cNvSpPr/>
          <p:nvPr/>
        </p:nvSpPr>
        <p:spPr>
          <a:xfrm>
            <a:off x="2724530" y="1001522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4" h="350519" extrusionOk="0">
                <a:moveTo>
                  <a:pt x="137794" y="0"/>
                </a:moveTo>
                <a:lnTo>
                  <a:pt x="164719" y="0"/>
                </a:lnTo>
                <a:lnTo>
                  <a:pt x="303656" y="350265"/>
                </a:lnTo>
                <a:lnTo>
                  <a:pt x="235966" y="350265"/>
                </a:lnTo>
                <a:lnTo>
                  <a:pt x="210693" y="280162"/>
                </a:lnTo>
                <a:lnTo>
                  <a:pt x="92329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4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1" name="Google Shape;241;p9"/>
          <p:cNvSpPr/>
          <p:nvPr/>
        </p:nvSpPr>
        <p:spPr>
          <a:xfrm>
            <a:off x="799757" y="1001522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5" h="350519" extrusionOk="0">
                <a:moveTo>
                  <a:pt x="137756" y="0"/>
                </a:moveTo>
                <a:lnTo>
                  <a:pt x="164655" y="0"/>
                </a:lnTo>
                <a:lnTo>
                  <a:pt x="303593" y="350265"/>
                </a:lnTo>
                <a:lnTo>
                  <a:pt x="235889" y="350265"/>
                </a:lnTo>
                <a:lnTo>
                  <a:pt x="210654" y="280162"/>
                </a:lnTo>
                <a:lnTo>
                  <a:pt x="92227" y="280162"/>
                </a:lnTo>
                <a:lnTo>
                  <a:pt x="68173" y="350265"/>
                </a:lnTo>
                <a:lnTo>
                  <a:pt x="0" y="350265"/>
                </a:lnTo>
                <a:lnTo>
                  <a:pt x="137756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9"/>
          <p:cNvSpPr/>
          <p:nvPr/>
        </p:nvSpPr>
        <p:spPr>
          <a:xfrm>
            <a:off x="3049377" y="1000252"/>
            <a:ext cx="208279" cy="357505"/>
          </a:xfrm>
          <a:custGeom>
            <a:avLst/>
            <a:gdLst/>
            <a:ahLst/>
            <a:cxnLst/>
            <a:rect l="l" t="t" r="r" b="b"/>
            <a:pathLst>
              <a:path w="208279" h="357505" extrusionOk="0">
                <a:moveTo>
                  <a:pt x="104667" y="0"/>
                </a:moveTo>
                <a:lnTo>
                  <a:pt x="149283" y="3954"/>
                </a:lnTo>
                <a:lnTo>
                  <a:pt x="191462" y="21530"/>
                </a:lnTo>
                <a:lnTo>
                  <a:pt x="174009" y="75311"/>
                </a:lnTo>
                <a:lnTo>
                  <a:pt x="162480" y="67892"/>
                </a:lnTo>
                <a:lnTo>
                  <a:pt x="150736" y="61899"/>
                </a:lnTo>
                <a:lnTo>
                  <a:pt x="138780" y="57337"/>
                </a:lnTo>
                <a:lnTo>
                  <a:pt x="126610" y="54209"/>
                </a:lnTo>
                <a:lnTo>
                  <a:pt x="114227" y="52521"/>
                </a:lnTo>
                <a:lnTo>
                  <a:pt x="97028" y="53282"/>
                </a:lnTo>
                <a:lnTo>
                  <a:pt x="84591" y="56122"/>
                </a:lnTo>
                <a:lnTo>
                  <a:pt x="75643" y="61009"/>
                </a:lnTo>
                <a:lnTo>
                  <a:pt x="66644" y="71875"/>
                </a:lnTo>
                <a:lnTo>
                  <a:pt x="62133" y="83347"/>
                </a:lnTo>
                <a:lnTo>
                  <a:pt x="62946" y="94301"/>
                </a:lnTo>
                <a:lnTo>
                  <a:pt x="89266" y="131925"/>
                </a:lnTo>
                <a:lnTo>
                  <a:pt x="132705" y="157181"/>
                </a:lnTo>
                <a:lnTo>
                  <a:pt x="146399" y="164577"/>
                </a:lnTo>
                <a:lnTo>
                  <a:pt x="183793" y="192776"/>
                </a:lnTo>
                <a:lnTo>
                  <a:pt x="202882" y="226457"/>
                </a:lnTo>
                <a:lnTo>
                  <a:pt x="207970" y="250625"/>
                </a:lnTo>
                <a:lnTo>
                  <a:pt x="207428" y="266634"/>
                </a:lnTo>
                <a:lnTo>
                  <a:pt x="196961" y="304621"/>
                </a:lnTo>
                <a:lnTo>
                  <a:pt x="160508" y="339287"/>
                </a:lnTo>
                <a:lnTo>
                  <a:pt x="113288" y="355544"/>
                </a:lnTo>
                <a:lnTo>
                  <a:pt x="86884" y="357377"/>
                </a:lnTo>
                <a:lnTo>
                  <a:pt x="73440" y="356896"/>
                </a:lnTo>
                <a:lnTo>
                  <a:pt x="35533" y="349654"/>
                </a:lnTo>
                <a:lnTo>
                  <a:pt x="1134" y="333673"/>
                </a:lnTo>
                <a:lnTo>
                  <a:pt x="21863" y="277495"/>
                </a:lnTo>
                <a:lnTo>
                  <a:pt x="34002" y="285315"/>
                </a:lnTo>
                <a:lnTo>
                  <a:pt x="46062" y="291691"/>
                </a:lnTo>
                <a:lnTo>
                  <a:pt x="58051" y="296630"/>
                </a:lnTo>
                <a:lnTo>
                  <a:pt x="69976" y="300138"/>
                </a:lnTo>
                <a:lnTo>
                  <a:pt x="81844" y="302224"/>
                </a:lnTo>
                <a:lnTo>
                  <a:pt x="103246" y="301452"/>
                </a:lnTo>
                <a:lnTo>
                  <a:pt x="120027" y="298475"/>
                </a:lnTo>
                <a:lnTo>
                  <a:pt x="132506" y="293311"/>
                </a:lnTo>
                <a:lnTo>
                  <a:pt x="141005" y="285981"/>
                </a:lnTo>
                <a:lnTo>
                  <a:pt x="145842" y="276502"/>
                </a:lnTo>
                <a:lnTo>
                  <a:pt x="145841" y="260191"/>
                </a:lnTo>
                <a:lnTo>
                  <a:pt x="123219" y="221154"/>
                </a:lnTo>
                <a:lnTo>
                  <a:pt x="90189" y="199646"/>
                </a:lnTo>
                <a:lnTo>
                  <a:pt x="73384" y="191001"/>
                </a:lnTo>
                <a:lnTo>
                  <a:pt x="59438" y="183432"/>
                </a:lnTo>
                <a:lnTo>
                  <a:pt x="21951" y="155478"/>
                </a:lnTo>
                <a:lnTo>
                  <a:pt x="1268" y="110250"/>
                </a:lnTo>
                <a:lnTo>
                  <a:pt x="0" y="97972"/>
                </a:lnTo>
                <a:lnTo>
                  <a:pt x="745" y="83116"/>
                </a:lnTo>
                <a:lnTo>
                  <a:pt x="12542" y="46422"/>
                </a:lnTo>
                <a:lnTo>
                  <a:pt x="49037" y="12750"/>
                </a:lnTo>
                <a:lnTo>
                  <a:pt x="85506" y="1254"/>
                </a:lnTo>
                <a:lnTo>
                  <a:pt x="99227" y="95"/>
                </a:lnTo>
                <a:lnTo>
                  <a:pt x="10466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9"/>
          <p:cNvSpPr/>
          <p:nvPr/>
        </p:nvSpPr>
        <p:spPr>
          <a:xfrm>
            <a:off x="1648081" y="1000252"/>
            <a:ext cx="287020" cy="357505"/>
          </a:xfrm>
          <a:custGeom>
            <a:avLst/>
            <a:gdLst/>
            <a:ahLst/>
            <a:cxnLst/>
            <a:rect l="l" t="t" r="r" b="b"/>
            <a:pathLst>
              <a:path w="287019" h="357505" extrusionOk="0">
                <a:moveTo>
                  <a:pt x="175003" y="0"/>
                </a:moveTo>
                <a:lnTo>
                  <a:pt x="214895" y="4727"/>
                </a:lnTo>
                <a:lnTo>
                  <a:pt x="260807" y="25645"/>
                </a:lnTo>
                <a:lnTo>
                  <a:pt x="270976" y="33465"/>
                </a:lnTo>
                <a:lnTo>
                  <a:pt x="245996" y="83312"/>
                </a:lnTo>
                <a:lnTo>
                  <a:pt x="237578" y="76959"/>
                </a:lnTo>
                <a:lnTo>
                  <a:pt x="226607" y="70662"/>
                </a:lnTo>
                <a:lnTo>
                  <a:pt x="213082" y="64393"/>
                </a:lnTo>
                <a:lnTo>
                  <a:pt x="199141" y="59199"/>
                </a:lnTo>
                <a:lnTo>
                  <a:pt x="186711" y="55966"/>
                </a:lnTo>
                <a:lnTo>
                  <a:pt x="175678" y="54648"/>
                </a:lnTo>
                <a:lnTo>
                  <a:pt x="160869" y="55324"/>
                </a:lnTo>
                <a:lnTo>
                  <a:pt x="122809" y="65697"/>
                </a:lnTo>
                <a:lnTo>
                  <a:pt x="86195" y="98187"/>
                </a:lnTo>
                <a:lnTo>
                  <a:pt x="67250" y="143895"/>
                </a:lnTo>
                <a:lnTo>
                  <a:pt x="63865" y="171402"/>
                </a:lnTo>
                <a:lnTo>
                  <a:pt x="64229" y="188064"/>
                </a:lnTo>
                <a:lnTo>
                  <a:pt x="70738" y="229519"/>
                </a:lnTo>
                <a:lnTo>
                  <a:pt x="91957" y="269160"/>
                </a:lnTo>
                <a:lnTo>
                  <a:pt x="122079" y="292540"/>
                </a:lnTo>
                <a:lnTo>
                  <a:pt x="160013" y="302458"/>
                </a:lnTo>
                <a:lnTo>
                  <a:pt x="177091" y="302030"/>
                </a:lnTo>
                <a:lnTo>
                  <a:pt x="222503" y="287134"/>
                </a:lnTo>
                <a:lnTo>
                  <a:pt x="225168" y="217043"/>
                </a:lnTo>
                <a:lnTo>
                  <a:pt x="177289" y="217043"/>
                </a:lnTo>
                <a:lnTo>
                  <a:pt x="177289" y="164719"/>
                </a:lnTo>
                <a:lnTo>
                  <a:pt x="286509" y="164719"/>
                </a:lnTo>
                <a:lnTo>
                  <a:pt x="286509" y="319405"/>
                </a:lnTo>
                <a:lnTo>
                  <a:pt x="242946" y="343216"/>
                </a:lnTo>
                <a:lnTo>
                  <a:pt x="200403" y="353815"/>
                </a:lnTo>
                <a:lnTo>
                  <a:pt x="166820" y="357311"/>
                </a:lnTo>
                <a:lnTo>
                  <a:pt x="151435" y="356885"/>
                </a:lnTo>
                <a:lnTo>
                  <a:pt x="110203" y="350252"/>
                </a:lnTo>
                <a:lnTo>
                  <a:pt x="65599" y="328879"/>
                </a:lnTo>
                <a:lnTo>
                  <a:pt x="31258" y="292375"/>
                </a:lnTo>
                <a:lnTo>
                  <a:pt x="9515" y="247247"/>
                </a:lnTo>
                <a:lnTo>
                  <a:pt x="1567" y="209121"/>
                </a:lnTo>
                <a:lnTo>
                  <a:pt x="0" y="181405"/>
                </a:lnTo>
                <a:lnTo>
                  <a:pt x="390" y="166773"/>
                </a:lnTo>
                <a:lnTo>
                  <a:pt x="6255" y="126191"/>
                </a:lnTo>
                <a:lnTo>
                  <a:pt x="25053" y="79574"/>
                </a:lnTo>
                <a:lnTo>
                  <a:pt x="49466" y="48974"/>
                </a:lnTo>
                <a:lnTo>
                  <a:pt x="81397" y="24303"/>
                </a:lnTo>
                <a:lnTo>
                  <a:pt x="127524" y="5260"/>
                </a:lnTo>
                <a:lnTo>
                  <a:pt x="165869" y="168"/>
                </a:lnTo>
                <a:lnTo>
                  <a:pt x="175003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9"/>
          <p:cNvSpPr/>
          <p:nvPr/>
        </p:nvSpPr>
        <p:spPr>
          <a:xfrm>
            <a:off x="521860" y="1000252"/>
            <a:ext cx="262890" cy="357505"/>
          </a:xfrm>
          <a:custGeom>
            <a:avLst/>
            <a:gdLst/>
            <a:ahLst/>
            <a:cxnLst/>
            <a:rect l="l" t="t" r="r" b="b"/>
            <a:pathLst>
              <a:path w="262890" h="357505" extrusionOk="0">
                <a:moveTo>
                  <a:pt x="158211" y="0"/>
                </a:moveTo>
                <a:lnTo>
                  <a:pt x="200777" y="3674"/>
                </a:lnTo>
                <a:lnTo>
                  <a:pt x="246358" y="20004"/>
                </a:lnTo>
                <a:lnTo>
                  <a:pt x="228036" y="75057"/>
                </a:lnTo>
                <a:lnTo>
                  <a:pt x="219655" y="68204"/>
                </a:lnTo>
                <a:lnTo>
                  <a:pt x="209585" y="62756"/>
                </a:lnTo>
                <a:lnTo>
                  <a:pt x="197828" y="58703"/>
                </a:lnTo>
                <a:lnTo>
                  <a:pt x="184383" y="56036"/>
                </a:lnTo>
                <a:lnTo>
                  <a:pt x="169251" y="54744"/>
                </a:lnTo>
                <a:lnTo>
                  <a:pt x="154086" y="55481"/>
                </a:lnTo>
                <a:lnTo>
                  <a:pt x="116955" y="67226"/>
                </a:lnTo>
                <a:lnTo>
                  <a:pt x="89401" y="94511"/>
                </a:lnTo>
                <a:lnTo>
                  <a:pt x="71889" y="129181"/>
                </a:lnTo>
                <a:lnTo>
                  <a:pt x="63652" y="178704"/>
                </a:lnTo>
                <a:lnTo>
                  <a:pt x="64097" y="194370"/>
                </a:lnTo>
                <a:lnTo>
                  <a:pt x="70914" y="234657"/>
                </a:lnTo>
                <a:lnTo>
                  <a:pt x="95758" y="277209"/>
                </a:lnTo>
                <a:lnTo>
                  <a:pt x="128147" y="298252"/>
                </a:lnTo>
                <a:lnTo>
                  <a:pt x="152967" y="302800"/>
                </a:lnTo>
                <a:lnTo>
                  <a:pt x="168278" y="302116"/>
                </a:lnTo>
                <a:lnTo>
                  <a:pt x="206358" y="291343"/>
                </a:lnTo>
                <a:lnTo>
                  <a:pt x="226012" y="276865"/>
                </a:lnTo>
                <a:lnTo>
                  <a:pt x="262478" y="317626"/>
                </a:lnTo>
                <a:lnTo>
                  <a:pt x="223285" y="344686"/>
                </a:lnTo>
                <a:lnTo>
                  <a:pt x="185237" y="355103"/>
                </a:lnTo>
                <a:lnTo>
                  <a:pt x="155748" y="357358"/>
                </a:lnTo>
                <a:lnTo>
                  <a:pt x="140504" y="356873"/>
                </a:lnTo>
                <a:lnTo>
                  <a:pt x="99752" y="349525"/>
                </a:lnTo>
                <a:lnTo>
                  <a:pt x="56286" y="325982"/>
                </a:lnTo>
                <a:lnTo>
                  <a:pt x="31317" y="296536"/>
                </a:lnTo>
                <a:lnTo>
                  <a:pt x="9834" y="251311"/>
                </a:lnTo>
                <a:lnTo>
                  <a:pt x="1865" y="213773"/>
                </a:lnTo>
                <a:lnTo>
                  <a:pt x="0" y="186553"/>
                </a:lnTo>
                <a:lnTo>
                  <a:pt x="338" y="171393"/>
                </a:lnTo>
                <a:lnTo>
                  <a:pt x="5628" y="129991"/>
                </a:lnTo>
                <a:lnTo>
                  <a:pt x="22647" y="83190"/>
                </a:lnTo>
                <a:lnTo>
                  <a:pt x="52423" y="43092"/>
                </a:lnTo>
                <a:lnTo>
                  <a:pt x="83595" y="18999"/>
                </a:lnTo>
                <a:lnTo>
                  <a:pt x="131395" y="2094"/>
                </a:lnTo>
                <a:lnTo>
                  <a:pt x="144519" y="525"/>
                </a:lnTo>
                <a:lnTo>
                  <a:pt x="158129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9"/>
          <p:cNvSpPr/>
          <p:nvPr/>
        </p:nvSpPr>
        <p:spPr>
          <a:xfrm>
            <a:off x="1972712" y="1000125"/>
            <a:ext cx="302260" cy="357505"/>
          </a:xfrm>
          <a:custGeom>
            <a:avLst/>
            <a:gdLst/>
            <a:ahLst/>
            <a:cxnLst/>
            <a:rect l="l" t="t" r="r" b="b"/>
            <a:pathLst>
              <a:path w="302260" h="357505" extrusionOk="0">
                <a:moveTo>
                  <a:pt x="148568" y="0"/>
                </a:moveTo>
                <a:lnTo>
                  <a:pt x="191369" y="4431"/>
                </a:lnTo>
                <a:lnTo>
                  <a:pt x="227436" y="17740"/>
                </a:lnTo>
                <a:lnTo>
                  <a:pt x="264842" y="49948"/>
                </a:lnTo>
                <a:lnTo>
                  <a:pt x="288690" y="93415"/>
                </a:lnTo>
                <a:lnTo>
                  <a:pt x="298399" y="130368"/>
                </a:lnTo>
                <a:lnTo>
                  <a:pt x="301834" y="171808"/>
                </a:lnTo>
                <a:lnTo>
                  <a:pt x="301514" y="187412"/>
                </a:lnTo>
                <a:lnTo>
                  <a:pt x="296639" y="229937"/>
                </a:lnTo>
                <a:lnTo>
                  <a:pt x="281010" y="277283"/>
                </a:lnTo>
                <a:lnTo>
                  <a:pt x="253552" y="316131"/>
                </a:lnTo>
                <a:lnTo>
                  <a:pt x="212097" y="344598"/>
                </a:lnTo>
                <a:lnTo>
                  <a:pt x="174571" y="355266"/>
                </a:lnTo>
                <a:lnTo>
                  <a:pt x="146351" y="357491"/>
                </a:lnTo>
                <a:lnTo>
                  <a:pt x="131200" y="356949"/>
                </a:lnTo>
                <a:lnTo>
                  <a:pt x="91005" y="348759"/>
                </a:lnTo>
                <a:lnTo>
                  <a:pt x="48973" y="322495"/>
                </a:lnTo>
                <a:lnTo>
                  <a:pt x="21248" y="282243"/>
                </a:lnTo>
                <a:lnTo>
                  <a:pt x="5471" y="235020"/>
                </a:lnTo>
                <a:lnTo>
                  <a:pt x="452" y="194492"/>
                </a:lnTo>
                <a:lnTo>
                  <a:pt x="0" y="179913"/>
                </a:lnTo>
                <a:lnTo>
                  <a:pt x="351" y="165216"/>
                </a:lnTo>
                <a:lnTo>
                  <a:pt x="5698" y="124593"/>
                </a:lnTo>
                <a:lnTo>
                  <a:pt x="22837" y="77804"/>
                </a:lnTo>
                <a:lnTo>
                  <a:pt x="45378" y="45810"/>
                </a:lnTo>
                <a:lnTo>
                  <a:pt x="76262" y="19614"/>
                </a:lnTo>
                <a:lnTo>
                  <a:pt x="122871" y="2031"/>
                </a:lnTo>
                <a:lnTo>
                  <a:pt x="14856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6" name="Google Shape;246;p9"/>
          <p:cNvSpPr/>
          <p:nvPr/>
        </p:nvSpPr>
        <p:spPr>
          <a:xfrm>
            <a:off x="2625851" y="908811"/>
            <a:ext cx="98425" cy="69215"/>
          </a:xfrm>
          <a:custGeom>
            <a:avLst/>
            <a:gdLst/>
            <a:ahLst/>
            <a:cxnLst/>
            <a:rect l="l" t="t" r="r" b="b"/>
            <a:pathLst>
              <a:path w="98425" h="69215" extrusionOk="0">
                <a:moveTo>
                  <a:pt x="39878" y="0"/>
                </a:moveTo>
                <a:lnTo>
                  <a:pt x="98171" y="0"/>
                </a:lnTo>
                <a:lnTo>
                  <a:pt x="44831" y="69087"/>
                </a:lnTo>
                <a:lnTo>
                  <a:pt x="0" y="69087"/>
                </a:lnTo>
                <a:lnTo>
                  <a:pt x="3987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7" name="Google Shape;247;p9"/>
          <p:cNvSpPr txBox="1"/>
          <p:nvPr/>
        </p:nvSpPr>
        <p:spPr>
          <a:xfrm>
            <a:off x="535940" y="1695607"/>
            <a:ext cx="3099435" cy="77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70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3E9A"/>
              </a:buClr>
              <a:buSzPts val="1900"/>
              <a:buFont typeface="Noto Sans Symbols"/>
              <a:buChar char="⦿"/>
            </a:pPr>
            <a:r>
              <a:rPr lang="en-US" sz="2600">
                <a:latin typeface="Trebuchet MS"/>
                <a:ea typeface="Trebuchet MS"/>
                <a:cs typeface="Trebuchet MS"/>
                <a:sym typeface="Trebuchet MS"/>
              </a:rPr>
              <a:t>Operadores lógicos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534035" marR="0" lvl="1" indent="-229234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512439"/>
              </a:buClr>
              <a:buSzPts val="1800"/>
              <a:buFont typeface="Noto Sans Symbols"/>
              <a:buChar char="◼"/>
            </a:pPr>
            <a:r>
              <a:rPr lang="en-US" sz="23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Tablas de verdad</a:t>
            </a:r>
            <a:endParaRPr sz="2300" b="0" i="0" u="none" strike="noStrike" cap="non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9"/>
          <p:cNvSpPr txBox="1"/>
          <p:nvPr/>
        </p:nvSpPr>
        <p:spPr>
          <a:xfrm rot="-5400000">
            <a:off x="8011102" y="5137966"/>
            <a:ext cx="115379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Capítulos  8, 4 y 5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9"/>
          <p:cNvSpPr txBox="1"/>
          <p:nvPr/>
        </p:nvSpPr>
        <p:spPr>
          <a:xfrm rot="-5400000">
            <a:off x="8534873" y="169740"/>
            <a:ext cx="9906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50" name="Google Shape;250;p9"/>
          <p:cNvGraphicFramePr/>
          <p:nvPr>
            <p:extLst>
              <p:ext uri="{D42A27DB-BD31-4B8C-83A1-F6EECF244321}">
                <p14:modId xmlns:p14="http://schemas.microsoft.com/office/powerpoint/2010/main" val="4289120646"/>
              </p:ext>
            </p:extLst>
          </p:nvPr>
        </p:nvGraphicFramePr>
        <p:xfrm>
          <a:off x="1136624" y="2779648"/>
          <a:ext cx="6096025" cy="2966850"/>
        </p:xfrm>
        <a:graphic>
          <a:graphicData uri="http://schemas.openxmlformats.org/drawingml/2006/table">
            <a:tbl>
              <a:tblPr firstRow="1" bandRow="1">
                <a:noFill/>
                <a:tableStyleId>{2A2B717E-1E9B-40E6-9940-526173548FD2}</a:tableStyleId>
              </a:tblPr>
              <a:tblGrid>
                <a:gridCol w="15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3829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Valor 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3829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Valor 2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AND ( </a:t>
                      </a: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+mj-lt"/>
                          <a:ea typeface="Trebuchet MS"/>
                          <a:cs typeface="Trebuchet MS"/>
                          <a:sym typeface="Trebuchet MS"/>
                        </a:rPr>
                        <a:t>&amp; </a:t>
                      </a: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 sz="1800" u="none" strike="noStrike" cap="none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OR ( | )</a:t>
                      </a:r>
                      <a:endParaRPr sz="1800" u="none" strike="noStrike" cap="none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3C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Negación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4A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Resultado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A24A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NOT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D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DF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DDF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NOT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2E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2E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</a:t>
                      </a:r>
                      <a:endParaRPr sz="1800" u="none" strike="noStrike" cap="none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2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"/>
          <p:cNvSpPr txBox="1"/>
          <p:nvPr/>
        </p:nvSpPr>
        <p:spPr>
          <a:xfrm>
            <a:off x="409125" y="1157164"/>
            <a:ext cx="7136130" cy="518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439"/>
              </a:buClr>
              <a:buSzPts val="1250"/>
              <a:buFont typeface="Trebuchet MS"/>
              <a:buAutoNum type="arabicPeriod"/>
            </a:pPr>
            <a:r>
              <a:rPr lang="en-US" sz="1600" b="1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  <a:r>
              <a:rPr lang="en-US" sz="1600" b="1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1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aritméticos</a:t>
            </a:r>
            <a:r>
              <a:rPr lang="en-US" sz="1600" b="1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(+, -, *, /, % y ^ )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78790" marR="0" lvl="1" indent="-228600" algn="l" rtl="0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rgbClr val="5C1F34"/>
              </a:buClr>
              <a:buSzPts val="800"/>
              <a:buFont typeface="Noto Sans Symbols"/>
              <a:buChar char="🞆"/>
            </a:pP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Resultado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= Expresión1 </a:t>
            </a:r>
            <a:r>
              <a:rPr lang="en-US" sz="1400" b="1" i="0" u="none" strike="noStrike" cap="none" dirty="0" err="1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</a:t>
            </a:r>
            <a:r>
              <a:rPr lang="en-US" sz="1400" b="0" i="0" u="none" strike="noStrike" cap="none" dirty="0" err="1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 sz="1400" b="0" i="0" u="none" strike="noStrike" cap="none" dirty="0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Expresión2</a:t>
            </a:r>
            <a:endParaRPr sz="14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78790" marR="208915" lvl="1" indent="-228600" algn="l" rtl="0">
              <a:lnSpc>
                <a:spcPct val="95714"/>
              </a:lnSpc>
              <a:spcBef>
                <a:spcPts val="400"/>
              </a:spcBef>
              <a:spcAft>
                <a:spcPts val="0"/>
              </a:spcAft>
              <a:buClr>
                <a:srgbClr val="5C1F34"/>
              </a:buClr>
              <a:buSzPts val="800"/>
              <a:buFont typeface="Noto Sans Symbols"/>
              <a:buChar char="🞆"/>
            </a:pP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La Expresión1 y la Expresion2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deben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ser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datos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numéricos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por lo tanto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también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el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Resultado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lo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será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4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>
                <a:srgbClr val="5C1F34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439"/>
              </a:buClr>
              <a:buSzPts val="1250"/>
              <a:buFont typeface="Trebuchet MS"/>
              <a:buAutoNum type="arabicPeriod"/>
            </a:pPr>
            <a:r>
              <a:rPr lang="en-US" sz="1600" b="1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  <a:r>
              <a:rPr lang="en-US" sz="1600" b="1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600" b="1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asignación</a:t>
            </a:r>
            <a:r>
              <a:rPr lang="en-US" sz="1600" b="1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(= y &lt;-</a:t>
            </a:r>
            <a:r>
              <a:rPr lang="en-US" sz="1600" b="1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78790" marR="0" lvl="1" indent="-228600" algn="l" rtl="0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rgbClr val="5C1F34"/>
              </a:buClr>
              <a:buSzPts val="800"/>
              <a:buFont typeface="Noto Sans Symbols"/>
              <a:buChar char="🞆"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Variable = Valor , Variable ←Valor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78790" marR="74930" lvl="1" indent="-228600" algn="l" rtl="0">
              <a:lnSpc>
                <a:spcPct val="95714"/>
              </a:lnSpc>
              <a:spcBef>
                <a:spcPts val="385"/>
              </a:spcBef>
              <a:spcAft>
                <a:spcPts val="0"/>
              </a:spcAft>
              <a:buClr>
                <a:srgbClr val="5C1F34"/>
              </a:buClr>
              <a:buSzPts val="800"/>
              <a:buFont typeface="Noto Sans Symbols"/>
              <a:buChar char="🞆"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Variable es una variable y Valor una </a:t>
            </a: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expresión</a:t>
            </a: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válida</a:t>
            </a: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para el </a:t>
            </a: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 que es la Variable.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6"/>
              </a:spcBef>
              <a:spcAft>
                <a:spcPts val="0"/>
              </a:spcAft>
              <a:buClr>
                <a:srgbClr val="5C1F34"/>
              </a:buClr>
              <a:buSzPts val="1850"/>
              <a:buFont typeface="Noto Sans Symbols"/>
              <a:buNone/>
            </a:pPr>
            <a:endParaRPr sz="185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439"/>
              </a:buClr>
              <a:buSzPts val="1250"/>
              <a:buFont typeface="Trebuchet MS"/>
              <a:buAutoNum type="arabicPeriod"/>
            </a:pPr>
            <a:r>
              <a:rPr lang="en-US" sz="1600" b="1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  <a:r>
              <a:rPr lang="en-US" sz="1600" b="1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600" b="1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comparación</a:t>
            </a:r>
            <a:r>
              <a:rPr lang="en-US" sz="1600" b="1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(&lt;, &lt;=, &gt;, &gt;=, = y &lt;&gt;)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78790" marR="0" lvl="1" indent="-228600" algn="l" rtl="0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Clr>
                <a:srgbClr val="5C1F34"/>
              </a:buClr>
              <a:buSzPts val="800"/>
              <a:buFont typeface="Noto Sans Symbols"/>
              <a:buChar char="🞆"/>
            </a:pP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Resultado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= Expresión1 </a:t>
            </a:r>
            <a:r>
              <a:rPr lang="en-US" sz="1400" b="1" i="0" u="none" strike="noStrike" cap="none" dirty="0" err="1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</a:t>
            </a:r>
            <a:r>
              <a:rPr lang="en-US" sz="1400" b="0" i="0" u="none" strike="noStrike" cap="none" dirty="0" err="1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 sz="1400" b="0" i="0" u="none" strike="noStrike" cap="none" dirty="0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Expresión2</a:t>
            </a:r>
            <a:endParaRPr sz="14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78790" marR="0" lvl="1" indent="-228600" algn="l" rtl="0">
              <a:lnSpc>
                <a:spcPct val="107857"/>
              </a:lnSpc>
              <a:spcBef>
                <a:spcPts val="60"/>
              </a:spcBef>
              <a:spcAft>
                <a:spcPts val="0"/>
              </a:spcAft>
              <a:buClr>
                <a:srgbClr val="5C1F34"/>
              </a:buClr>
              <a:buSzPts val="800"/>
              <a:buFont typeface="Noto Sans Symbols"/>
              <a:buChar char="🞆"/>
            </a:pP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La Expresión1 y la Expresión2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deben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ser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cualquier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tipo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expresiones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comparables</a:t>
            </a:r>
            <a:endParaRPr sz="14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78790" marR="0" lvl="0" indent="0" algn="l" rtl="0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entre </a:t>
            </a:r>
            <a:r>
              <a:rPr lang="en-US" sz="1400" dirty="0" err="1">
                <a:latin typeface="Trebuchet MS"/>
                <a:ea typeface="Trebuchet MS"/>
                <a:cs typeface="Trebuchet MS"/>
                <a:sym typeface="Trebuchet MS"/>
              </a:rPr>
              <a:t>sí</a:t>
            </a: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.  El </a:t>
            </a:r>
            <a:r>
              <a:rPr lang="en-US" sz="1400" dirty="0" err="1">
                <a:latin typeface="Trebuchet MS"/>
                <a:ea typeface="Trebuchet MS"/>
                <a:cs typeface="Trebuchet MS"/>
                <a:sym typeface="Trebuchet MS"/>
              </a:rPr>
              <a:t>Resultado</a:t>
            </a: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dirty="0" err="1">
                <a:latin typeface="Trebuchet MS"/>
                <a:ea typeface="Trebuchet MS"/>
                <a:cs typeface="Trebuchet MS"/>
                <a:sym typeface="Trebuchet MS"/>
              </a:rPr>
              <a:t>será</a:t>
            </a: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dirty="0" err="1">
                <a:latin typeface="Trebuchet MS"/>
                <a:ea typeface="Trebuchet MS"/>
                <a:cs typeface="Trebuchet MS"/>
                <a:sym typeface="Trebuchet MS"/>
              </a:rPr>
              <a:t>siempre</a:t>
            </a: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dirty="0" err="1">
                <a:latin typeface="Trebuchet MS"/>
                <a:ea typeface="Trebuchet MS"/>
                <a:cs typeface="Trebuchet MS"/>
                <a:sym typeface="Trebuchet MS"/>
              </a:rPr>
              <a:t>lógico</a:t>
            </a: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: True, False, o </a:t>
            </a:r>
            <a:r>
              <a:rPr lang="en-US" sz="1400" dirty="0" err="1">
                <a:latin typeface="Trebuchet MS"/>
                <a:ea typeface="Trebuchet MS"/>
                <a:cs typeface="Trebuchet MS"/>
                <a:sym typeface="Trebuchet MS"/>
              </a:rPr>
              <a:t>nulo</a:t>
            </a: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: Null.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lvl="0" indent="-457200">
              <a:buClr>
                <a:srgbClr val="512439"/>
              </a:buClr>
              <a:buSzPts val="1250"/>
              <a:buFont typeface="Trebuchet MS"/>
              <a:buAutoNum type="arabicPeriod" startAt="4"/>
            </a:pPr>
            <a:r>
              <a:rPr lang="en-US" sz="1600" b="1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  <a:r>
              <a:rPr lang="en-US" sz="1600" b="1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1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lógicos</a:t>
            </a:r>
            <a:r>
              <a:rPr lang="en-US" sz="1600" b="1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1" dirty="0">
                <a:solidFill>
                  <a:srgbClr val="6C6C6C"/>
                </a:solidFill>
                <a:ea typeface="Trebuchet MS"/>
                <a:cs typeface="Trebuchet MS"/>
                <a:sym typeface="Trebuchet MS"/>
              </a:rPr>
              <a:t>(Not ~ , And &amp;</a:t>
            </a:r>
            <a:r>
              <a:rPr lang="en-US" sz="1600" b="1" dirty="0">
                <a:solidFill>
                  <a:srgbClr val="6C6C6C"/>
                </a:solidFill>
              </a:rPr>
              <a:t> </a:t>
            </a:r>
            <a:r>
              <a:rPr lang="en-US" sz="1600" b="1" dirty="0">
                <a:solidFill>
                  <a:srgbClr val="852E74"/>
                </a:solidFill>
                <a:ea typeface="Trebuchet MS"/>
                <a:cs typeface="Trebuchet MS"/>
                <a:sym typeface="Trebuchet MS"/>
              </a:rPr>
              <a:t>y </a:t>
            </a:r>
            <a:r>
              <a:rPr lang="en-US" sz="1600" b="1" dirty="0">
                <a:solidFill>
                  <a:srgbClr val="6C6C6C"/>
                </a:solidFill>
                <a:ea typeface="Trebuchet MS"/>
                <a:cs typeface="Trebuchet MS"/>
                <a:sym typeface="Trebuchet MS"/>
              </a:rPr>
              <a:t>Or |)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78790" marR="0" lvl="1" indent="-228600" algn="l" rtl="0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5C1F34"/>
              </a:buClr>
              <a:buSzPts val="800"/>
              <a:buFont typeface="Noto Sans Symbols"/>
              <a:buChar char="🞆"/>
            </a:pP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Resultado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= [Expresión1] </a:t>
            </a:r>
            <a:r>
              <a:rPr lang="en-US" sz="1400" b="1" i="0" u="none" strike="noStrike" cap="none" dirty="0" err="1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</a:t>
            </a:r>
            <a:r>
              <a:rPr lang="en-US" sz="1400" b="1" i="0" u="none" strike="noStrike" cap="none" dirty="0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Expresión2</a:t>
            </a:r>
            <a:endParaRPr sz="14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78790" marR="0" lvl="1" indent="-228600" algn="l" rtl="0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5C1F34"/>
              </a:buClr>
              <a:buSzPts val="800"/>
              <a:buFont typeface="Noto Sans Symbols"/>
              <a:buChar char="🞆"/>
            </a:pP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La Expresión1 y la Expresión2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deben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ser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expresiones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tipo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lógico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4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78790" marR="0" lvl="1" indent="-228600" algn="l" rtl="0">
              <a:lnSpc>
                <a:spcPct val="107857"/>
              </a:lnSpc>
              <a:spcBef>
                <a:spcPts val="60"/>
              </a:spcBef>
              <a:spcAft>
                <a:spcPts val="0"/>
              </a:spcAft>
              <a:buClr>
                <a:srgbClr val="5C1F34"/>
              </a:buClr>
              <a:buSzPts val="800"/>
              <a:buFont typeface="Noto Sans Symbols"/>
              <a:buChar char="🞆"/>
            </a:pP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En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el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caso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de NOT la Expresión1 no debe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ponerse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ya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que el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operador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actúa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sobre</a:t>
            </a:r>
            <a:endParaRPr sz="14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78790" marR="0" lvl="0" indent="0" algn="l" rtl="0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una sola </a:t>
            </a:r>
            <a:r>
              <a:rPr lang="en-US" sz="1400" dirty="0" err="1">
                <a:latin typeface="Trebuchet MS"/>
                <a:ea typeface="Trebuchet MS"/>
                <a:cs typeface="Trebuchet MS"/>
                <a:sym typeface="Trebuchet MS"/>
              </a:rPr>
              <a:t>expresión</a:t>
            </a: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78790" marR="0" lvl="1" indent="-228600" algn="l" rtl="0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rgbClr val="5C1F34"/>
              </a:buClr>
              <a:buSzPts val="800"/>
              <a:buFont typeface="Noto Sans Symbols"/>
              <a:buChar char="🞆"/>
            </a:pP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El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resultado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deberá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ser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siempre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lógico</a:t>
            </a:r>
            <a:r>
              <a:rPr lang="en-US" sz="14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: True, False</a:t>
            </a:r>
            <a:endParaRPr sz="14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31A6E99-6B8F-4F41-AE97-AF2AC78487CD}"/>
              </a:ext>
            </a:extLst>
          </p:cNvPr>
          <p:cNvSpPr txBox="1"/>
          <p:nvPr/>
        </p:nvSpPr>
        <p:spPr>
          <a:xfrm>
            <a:off x="409125" y="371295"/>
            <a:ext cx="721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6">
                    <a:lumMod val="75000"/>
                  </a:schemeClr>
                </a:solidFill>
              </a:rPr>
              <a:t>CATEGORÍAS DE OPERADORES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"/>
          <p:cNvSpPr/>
          <p:nvPr/>
        </p:nvSpPr>
        <p:spPr>
          <a:xfrm>
            <a:off x="509701" y="372150"/>
            <a:ext cx="5620207" cy="35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4" name="Google Shape;284;p11"/>
          <p:cNvSpPr/>
          <p:nvPr/>
        </p:nvSpPr>
        <p:spPr>
          <a:xfrm>
            <a:off x="5935979" y="479085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 extrusionOk="0">
                <a:moveTo>
                  <a:pt x="41529" y="0"/>
                </a:moveTo>
                <a:lnTo>
                  <a:pt x="0" y="127634"/>
                </a:lnTo>
                <a:lnTo>
                  <a:pt x="83058" y="127634"/>
                </a:lnTo>
                <a:lnTo>
                  <a:pt x="41529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5" name="Google Shape;285;p11"/>
          <p:cNvSpPr/>
          <p:nvPr/>
        </p:nvSpPr>
        <p:spPr>
          <a:xfrm>
            <a:off x="1746504" y="479085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 extrusionOk="0">
                <a:moveTo>
                  <a:pt x="41528" y="0"/>
                </a:moveTo>
                <a:lnTo>
                  <a:pt x="0" y="127634"/>
                </a:lnTo>
                <a:lnTo>
                  <a:pt x="83057" y="127634"/>
                </a:lnTo>
                <a:lnTo>
                  <a:pt x="4152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6" name="Google Shape;286;p11"/>
          <p:cNvSpPr/>
          <p:nvPr/>
        </p:nvSpPr>
        <p:spPr>
          <a:xfrm>
            <a:off x="4583684" y="430189"/>
            <a:ext cx="131445" cy="239395"/>
          </a:xfrm>
          <a:custGeom>
            <a:avLst/>
            <a:gdLst/>
            <a:ahLst/>
            <a:cxnLst/>
            <a:rect l="l" t="t" r="r" b="b"/>
            <a:pathLst>
              <a:path w="131445" h="239394" extrusionOk="0">
                <a:moveTo>
                  <a:pt x="28066" y="0"/>
                </a:moveTo>
                <a:lnTo>
                  <a:pt x="17461" y="365"/>
                </a:lnTo>
                <a:lnTo>
                  <a:pt x="3451" y="1367"/>
                </a:lnTo>
                <a:lnTo>
                  <a:pt x="0" y="237616"/>
                </a:lnTo>
                <a:lnTo>
                  <a:pt x="12135" y="238484"/>
                </a:lnTo>
                <a:lnTo>
                  <a:pt x="25008" y="238947"/>
                </a:lnTo>
                <a:lnTo>
                  <a:pt x="40875" y="238246"/>
                </a:lnTo>
                <a:lnTo>
                  <a:pt x="79129" y="227411"/>
                </a:lnTo>
                <a:lnTo>
                  <a:pt x="112890" y="191181"/>
                </a:lnTo>
                <a:lnTo>
                  <a:pt x="128821" y="143917"/>
                </a:lnTo>
                <a:lnTo>
                  <a:pt x="131116" y="117212"/>
                </a:lnTo>
                <a:lnTo>
                  <a:pt x="130450" y="98488"/>
                </a:lnTo>
                <a:lnTo>
                  <a:pt x="120247" y="52419"/>
                </a:lnTo>
                <a:lnTo>
                  <a:pt x="97749" y="21077"/>
                </a:lnTo>
                <a:lnTo>
                  <a:pt x="62975" y="3909"/>
                </a:lnTo>
                <a:lnTo>
                  <a:pt x="28066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7" name="Google Shape;287;p11"/>
          <p:cNvSpPr/>
          <p:nvPr/>
        </p:nvSpPr>
        <p:spPr>
          <a:xfrm>
            <a:off x="3160267" y="430189"/>
            <a:ext cx="105410" cy="113664"/>
          </a:xfrm>
          <a:custGeom>
            <a:avLst/>
            <a:gdLst/>
            <a:ahLst/>
            <a:cxnLst/>
            <a:rect l="l" t="t" r="r" b="b"/>
            <a:pathLst>
              <a:path w="105410" h="113665" extrusionOk="0">
                <a:moveTo>
                  <a:pt x="18668" y="0"/>
                </a:moveTo>
                <a:lnTo>
                  <a:pt x="12192" y="0"/>
                </a:lnTo>
                <a:lnTo>
                  <a:pt x="5968" y="381"/>
                </a:lnTo>
                <a:lnTo>
                  <a:pt x="0" y="1143"/>
                </a:lnTo>
                <a:lnTo>
                  <a:pt x="0" y="111887"/>
                </a:lnTo>
                <a:lnTo>
                  <a:pt x="10413" y="112902"/>
                </a:lnTo>
                <a:lnTo>
                  <a:pt x="18542" y="113537"/>
                </a:lnTo>
                <a:lnTo>
                  <a:pt x="24511" y="113537"/>
                </a:lnTo>
                <a:lnTo>
                  <a:pt x="67104" y="108372"/>
                </a:lnTo>
                <a:lnTo>
                  <a:pt x="97764" y="84513"/>
                </a:lnTo>
                <a:lnTo>
                  <a:pt x="104998" y="61078"/>
                </a:lnTo>
                <a:lnTo>
                  <a:pt x="103851" y="46663"/>
                </a:lnTo>
                <a:lnTo>
                  <a:pt x="74326" y="9167"/>
                </a:lnTo>
                <a:lnTo>
                  <a:pt x="26039" y="102"/>
                </a:lnTo>
                <a:lnTo>
                  <a:pt x="1866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8" name="Google Shape;288;p11"/>
          <p:cNvSpPr/>
          <p:nvPr/>
        </p:nvSpPr>
        <p:spPr>
          <a:xfrm>
            <a:off x="2430272" y="430189"/>
            <a:ext cx="131445" cy="239395"/>
          </a:xfrm>
          <a:custGeom>
            <a:avLst/>
            <a:gdLst/>
            <a:ahLst/>
            <a:cxnLst/>
            <a:rect l="l" t="t" r="r" b="b"/>
            <a:pathLst>
              <a:path w="131444" h="239394" extrusionOk="0">
                <a:moveTo>
                  <a:pt x="28066" y="0"/>
                </a:moveTo>
                <a:lnTo>
                  <a:pt x="17461" y="365"/>
                </a:lnTo>
                <a:lnTo>
                  <a:pt x="3451" y="1367"/>
                </a:lnTo>
                <a:lnTo>
                  <a:pt x="0" y="237616"/>
                </a:lnTo>
                <a:lnTo>
                  <a:pt x="12135" y="238484"/>
                </a:lnTo>
                <a:lnTo>
                  <a:pt x="25008" y="238947"/>
                </a:lnTo>
                <a:lnTo>
                  <a:pt x="40875" y="238246"/>
                </a:lnTo>
                <a:lnTo>
                  <a:pt x="79129" y="227411"/>
                </a:lnTo>
                <a:lnTo>
                  <a:pt x="112890" y="191181"/>
                </a:lnTo>
                <a:lnTo>
                  <a:pt x="128821" y="143917"/>
                </a:lnTo>
                <a:lnTo>
                  <a:pt x="131116" y="117212"/>
                </a:lnTo>
                <a:lnTo>
                  <a:pt x="130450" y="98488"/>
                </a:lnTo>
                <a:lnTo>
                  <a:pt x="120247" y="52419"/>
                </a:lnTo>
                <a:lnTo>
                  <a:pt x="97749" y="21077"/>
                </a:lnTo>
                <a:lnTo>
                  <a:pt x="62975" y="3909"/>
                </a:lnTo>
                <a:lnTo>
                  <a:pt x="28066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9" name="Google Shape;289;p11"/>
          <p:cNvSpPr/>
          <p:nvPr/>
        </p:nvSpPr>
        <p:spPr>
          <a:xfrm>
            <a:off x="3446145" y="429936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59" extrusionOk="0">
                <a:moveTo>
                  <a:pt x="20700" y="0"/>
                </a:moveTo>
                <a:lnTo>
                  <a:pt x="14096" y="0"/>
                </a:lnTo>
                <a:lnTo>
                  <a:pt x="7238" y="507"/>
                </a:lnTo>
                <a:lnTo>
                  <a:pt x="0" y="1397"/>
                </a:lnTo>
                <a:lnTo>
                  <a:pt x="0" y="97408"/>
                </a:lnTo>
                <a:lnTo>
                  <a:pt x="14677" y="98535"/>
                </a:lnTo>
                <a:lnTo>
                  <a:pt x="25522" y="98932"/>
                </a:lnTo>
                <a:lnTo>
                  <a:pt x="41669" y="98398"/>
                </a:lnTo>
                <a:lnTo>
                  <a:pt x="88230" y="82159"/>
                </a:lnTo>
                <a:lnTo>
                  <a:pt x="98909" y="59502"/>
                </a:lnTo>
                <a:lnTo>
                  <a:pt x="98407" y="40577"/>
                </a:lnTo>
                <a:lnTo>
                  <a:pt x="73187" y="6983"/>
                </a:lnTo>
                <a:lnTo>
                  <a:pt x="2070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0" name="Google Shape;290;p11"/>
          <p:cNvSpPr/>
          <p:nvPr/>
        </p:nvSpPr>
        <p:spPr>
          <a:xfrm>
            <a:off x="573392" y="429936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59" extrusionOk="0">
                <a:moveTo>
                  <a:pt x="20751" y="0"/>
                </a:moveTo>
                <a:lnTo>
                  <a:pt x="14147" y="0"/>
                </a:lnTo>
                <a:lnTo>
                  <a:pt x="7226" y="507"/>
                </a:lnTo>
                <a:lnTo>
                  <a:pt x="0" y="1397"/>
                </a:lnTo>
                <a:lnTo>
                  <a:pt x="0" y="97408"/>
                </a:lnTo>
                <a:lnTo>
                  <a:pt x="14682" y="98534"/>
                </a:lnTo>
                <a:lnTo>
                  <a:pt x="25534" y="98932"/>
                </a:lnTo>
                <a:lnTo>
                  <a:pt x="41671" y="98398"/>
                </a:lnTo>
                <a:lnTo>
                  <a:pt x="88226" y="82169"/>
                </a:lnTo>
                <a:lnTo>
                  <a:pt x="98955" y="59530"/>
                </a:lnTo>
                <a:lnTo>
                  <a:pt x="98462" y="40604"/>
                </a:lnTo>
                <a:lnTo>
                  <a:pt x="73203" y="6994"/>
                </a:lnTo>
                <a:lnTo>
                  <a:pt x="20751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1" name="Google Shape;291;p11"/>
          <p:cNvSpPr/>
          <p:nvPr/>
        </p:nvSpPr>
        <p:spPr>
          <a:xfrm>
            <a:off x="5727572" y="378119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5" h="346075" extrusionOk="0">
                <a:moveTo>
                  <a:pt x="0" y="0"/>
                </a:moveTo>
                <a:lnTo>
                  <a:pt x="61340" y="0"/>
                </a:lnTo>
                <a:lnTo>
                  <a:pt x="61340" y="345567"/>
                </a:lnTo>
                <a:lnTo>
                  <a:pt x="0" y="345567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2" name="Google Shape;292;p11"/>
          <p:cNvSpPr/>
          <p:nvPr/>
        </p:nvSpPr>
        <p:spPr>
          <a:xfrm>
            <a:off x="5107559" y="378119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5" h="350519" extrusionOk="0">
                <a:moveTo>
                  <a:pt x="0" y="0"/>
                </a:moveTo>
                <a:lnTo>
                  <a:pt x="29590" y="0"/>
                </a:lnTo>
                <a:lnTo>
                  <a:pt x="192786" y="208534"/>
                </a:lnTo>
                <a:lnTo>
                  <a:pt x="192786" y="0"/>
                </a:lnTo>
                <a:lnTo>
                  <a:pt x="251713" y="0"/>
                </a:lnTo>
                <a:lnTo>
                  <a:pt x="251713" y="350266"/>
                </a:lnTo>
                <a:lnTo>
                  <a:pt x="226694" y="350266"/>
                </a:lnTo>
                <a:lnTo>
                  <a:pt x="59054" y="131572"/>
                </a:lnTo>
                <a:lnTo>
                  <a:pt x="59054" y="345821"/>
                </a:lnTo>
                <a:lnTo>
                  <a:pt x="0" y="345821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3" name="Google Shape;293;p11"/>
          <p:cNvSpPr/>
          <p:nvPr/>
        </p:nvSpPr>
        <p:spPr>
          <a:xfrm>
            <a:off x="4833239" y="378119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79" h="346075" extrusionOk="0">
                <a:moveTo>
                  <a:pt x="0" y="0"/>
                </a:moveTo>
                <a:lnTo>
                  <a:pt x="220599" y="0"/>
                </a:lnTo>
                <a:lnTo>
                  <a:pt x="220599" y="54483"/>
                </a:lnTo>
                <a:lnTo>
                  <a:pt x="61340" y="54483"/>
                </a:lnTo>
                <a:lnTo>
                  <a:pt x="61340" y="135382"/>
                </a:lnTo>
                <a:lnTo>
                  <a:pt x="175513" y="135382"/>
                </a:lnTo>
                <a:lnTo>
                  <a:pt x="175513" y="187452"/>
                </a:lnTo>
                <a:lnTo>
                  <a:pt x="61340" y="187452"/>
                </a:lnTo>
                <a:lnTo>
                  <a:pt x="61340" y="291084"/>
                </a:lnTo>
                <a:lnTo>
                  <a:pt x="218059" y="291084"/>
                </a:lnTo>
                <a:lnTo>
                  <a:pt x="218059" y="345567"/>
                </a:lnTo>
                <a:lnTo>
                  <a:pt x="0" y="345567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4" name="Google Shape;294;p11"/>
          <p:cNvSpPr/>
          <p:nvPr/>
        </p:nvSpPr>
        <p:spPr>
          <a:xfrm>
            <a:off x="4248022" y="378119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79" h="346075" extrusionOk="0">
                <a:moveTo>
                  <a:pt x="0" y="0"/>
                </a:moveTo>
                <a:lnTo>
                  <a:pt x="220599" y="0"/>
                </a:lnTo>
                <a:lnTo>
                  <a:pt x="220599" y="54483"/>
                </a:lnTo>
                <a:lnTo>
                  <a:pt x="61340" y="54483"/>
                </a:lnTo>
                <a:lnTo>
                  <a:pt x="61340" y="135382"/>
                </a:lnTo>
                <a:lnTo>
                  <a:pt x="175513" y="135382"/>
                </a:lnTo>
                <a:lnTo>
                  <a:pt x="175513" y="187452"/>
                </a:lnTo>
                <a:lnTo>
                  <a:pt x="61340" y="187452"/>
                </a:lnTo>
                <a:lnTo>
                  <a:pt x="61340" y="291084"/>
                </a:lnTo>
                <a:lnTo>
                  <a:pt x="218059" y="291084"/>
                </a:lnTo>
                <a:lnTo>
                  <a:pt x="218059" y="345567"/>
                </a:lnTo>
                <a:lnTo>
                  <a:pt x="0" y="345567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5" name="Google Shape;295;p11"/>
          <p:cNvSpPr/>
          <p:nvPr/>
        </p:nvSpPr>
        <p:spPr>
          <a:xfrm>
            <a:off x="3678046" y="378119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79" h="346075" extrusionOk="0">
                <a:moveTo>
                  <a:pt x="0" y="0"/>
                </a:moveTo>
                <a:lnTo>
                  <a:pt x="220599" y="0"/>
                </a:lnTo>
                <a:lnTo>
                  <a:pt x="220599" y="54483"/>
                </a:lnTo>
                <a:lnTo>
                  <a:pt x="61340" y="54483"/>
                </a:lnTo>
                <a:lnTo>
                  <a:pt x="61340" y="135382"/>
                </a:lnTo>
                <a:lnTo>
                  <a:pt x="175513" y="135382"/>
                </a:lnTo>
                <a:lnTo>
                  <a:pt x="175513" y="187452"/>
                </a:lnTo>
                <a:lnTo>
                  <a:pt x="61340" y="187452"/>
                </a:lnTo>
                <a:lnTo>
                  <a:pt x="61340" y="291084"/>
                </a:lnTo>
                <a:lnTo>
                  <a:pt x="218058" y="291084"/>
                </a:lnTo>
                <a:lnTo>
                  <a:pt x="218058" y="345567"/>
                </a:lnTo>
                <a:lnTo>
                  <a:pt x="0" y="345567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6" name="Google Shape;296;p11"/>
          <p:cNvSpPr/>
          <p:nvPr/>
        </p:nvSpPr>
        <p:spPr>
          <a:xfrm>
            <a:off x="2679826" y="378119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 extrusionOk="0">
                <a:moveTo>
                  <a:pt x="0" y="0"/>
                </a:moveTo>
                <a:lnTo>
                  <a:pt x="220599" y="0"/>
                </a:lnTo>
                <a:lnTo>
                  <a:pt x="220599" y="54483"/>
                </a:lnTo>
                <a:lnTo>
                  <a:pt x="61341" y="54483"/>
                </a:lnTo>
                <a:lnTo>
                  <a:pt x="61341" y="135382"/>
                </a:lnTo>
                <a:lnTo>
                  <a:pt x="175514" y="135382"/>
                </a:lnTo>
                <a:lnTo>
                  <a:pt x="175514" y="187452"/>
                </a:lnTo>
                <a:lnTo>
                  <a:pt x="61341" y="187452"/>
                </a:lnTo>
                <a:lnTo>
                  <a:pt x="61341" y="291084"/>
                </a:lnTo>
                <a:lnTo>
                  <a:pt x="218059" y="291084"/>
                </a:lnTo>
                <a:lnTo>
                  <a:pt x="218059" y="345567"/>
                </a:lnTo>
                <a:lnTo>
                  <a:pt x="0" y="345567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7" name="Google Shape;297;p11"/>
          <p:cNvSpPr/>
          <p:nvPr/>
        </p:nvSpPr>
        <p:spPr>
          <a:xfrm>
            <a:off x="1404238" y="378119"/>
            <a:ext cx="217804" cy="346075"/>
          </a:xfrm>
          <a:custGeom>
            <a:avLst/>
            <a:gdLst/>
            <a:ahLst/>
            <a:cxnLst/>
            <a:rect l="l" t="t" r="r" b="b"/>
            <a:pathLst>
              <a:path w="217805" h="346075" extrusionOk="0">
                <a:moveTo>
                  <a:pt x="0" y="0"/>
                </a:moveTo>
                <a:lnTo>
                  <a:pt x="61341" y="0"/>
                </a:lnTo>
                <a:lnTo>
                  <a:pt x="61341" y="291084"/>
                </a:lnTo>
                <a:lnTo>
                  <a:pt x="217551" y="291084"/>
                </a:lnTo>
                <a:lnTo>
                  <a:pt x="217551" y="345567"/>
                </a:lnTo>
                <a:lnTo>
                  <a:pt x="0" y="345567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8" name="Google Shape;298;p11"/>
          <p:cNvSpPr/>
          <p:nvPr/>
        </p:nvSpPr>
        <p:spPr>
          <a:xfrm>
            <a:off x="805357" y="378119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 extrusionOk="0">
                <a:moveTo>
                  <a:pt x="0" y="0"/>
                </a:moveTo>
                <a:lnTo>
                  <a:pt x="220560" y="0"/>
                </a:lnTo>
                <a:lnTo>
                  <a:pt x="220560" y="54483"/>
                </a:lnTo>
                <a:lnTo>
                  <a:pt x="61328" y="54483"/>
                </a:lnTo>
                <a:lnTo>
                  <a:pt x="61328" y="135382"/>
                </a:lnTo>
                <a:lnTo>
                  <a:pt x="175501" y="135382"/>
                </a:lnTo>
                <a:lnTo>
                  <a:pt x="175501" y="187452"/>
                </a:lnTo>
                <a:lnTo>
                  <a:pt x="61328" y="187452"/>
                </a:lnTo>
                <a:lnTo>
                  <a:pt x="61328" y="291084"/>
                </a:lnTo>
                <a:lnTo>
                  <a:pt x="217957" y="291084"/>
                </a:lnTo>
                <a:lnTo>
                  <a:pt x="217957" y="345567"/>
                </a:lnTo>
                <a:lnTo>
                  <a:pt x="0" y="345567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9" name="Google Shape;299;p11"/>
          <p:cNvSpPr/>
          <p:nvPr/>
        </p:nvSpPr>
        <p:spPr>
          <a:xfrm>
            <a:off x="4522342" y="375706"/>
            <a:ext cx="255904" cy="347980"/>
          </a:xfrm>
          <a:custGeom>
            <a:avLst/>
            <a:gdLst/>
            <a:ahLst/>
            <a:cxnLst/>
            <a:rect l="l" t="t" r="r" b="b"/>
            <a:pathLst>
              <a:path w="255904" h="347980" extrusionOk="0">
                <a:moveTo>
                  <a:pt x="92329" y="0"/>
                </a:moveTo>
                <a:lnTo>
                  <a:pt x="134613" y="3944"/>
                </a:lnTo>
                <a:lnTo>
                  <a:pt x="171321" y="15776"/>
                </a:lnTo>
                <a:lnTo>
                  <a:pt x="211590" y="43824"/>
                </a:lnTo>
                <a:lnTo>
                  <a:pt x="240396" y="84582"/>
                </a:lnTo>
                <a:lnTo>
                  <a:pt x="252430" y="121104"/>
                </a:lnTo>
                <a:lnTo>
                  <a:pt x="255906" y="148322"/>
                </a:lnTo>
                <a:lnTo>
                  <a:pt x="255510" y="168391"/>
                </a:lnTo>
                <a:lnTo>
                  <a:pt x="248900" y="221907"/>
                </a:lnTo>
                <a:lnTo>
                  <a:pt x="234163" y="265598"/>
                </a:lnTo>
                <a:lnTo>
                  <a:pt x="211312" y="299734"/>
                </a:lnTo>
                <a:lnTo>
                  <a:pt x="180360" y="324584"/>
                </a:lnTo>
                <a:lnTo>
                  <a:pt x="141320" y="340420"/>
                </a:lnTo>
                <a:lnTo>
                  <a:pt x="94205" y="347512"/>
                </a:lnTo>
                <a:lnTo>
                  <a:pt x="76708" y="347980"/>
                </a:lnTo>
                <a:lnTo>
                  <a:pt x="0" y="347980"/>
                </a:lnTo>
                <a:lnTo>
                  <a:pt x="0" y="2667"/>
                </a:lnTo>
                <a:lnTo>
                  <a:pt x="19144" y="1984"/>
                </a:lnTo>
                <a:lnTo>
                  <a:pt x="64266" y="540"/>
                </a:lnTo>
                <a:lnTo>
                  <a:pt x="92329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0" name="Google Shape;300;p11"/>
          <p:cNvSpPr/>
          <p:nvPr/>
        </p:nvSpPr>
        <p:spPr>
          <a:xfrm>
            <a:off x="3098926" y="375706"/>
            <a:ext cx="229870" cy="347980"/>
          </a:xfrm>
          <a:custGeom>
            <a:avLst/>
            <a:gdLst/>
            <a:ahLst/>
            <a:cxnLst/>
            <a:rect l="l" t="t" r="r" b="b"/>
            <a:pathLst>
              <a:path w="229870" h="347980" extrusionOk="0">
                <a:moveTo>
                  <a:pt x="71755" y="0"/>
                </a:moveTo>
                <a:lnTo>
                  <a:pt x="118482" y="2437"/>
                </a:lnTo>
                <a:lnTo>
                  <a:pt x="156664" y="9750"/>
                </a:lnTo>
                <a:lnTo>
                  <a:pt x="197853" y="30538"/>
                </a:lnTo>
                <a:lnTo>
                  <a:pt x="221202" y="61055"/>
                </a:lnTo>
                <a:lnTo>
                  <a:pt x="229308" y="99699"/>
                </a:lnTo>
                <a:lnTo>
                  <a:pt x="228668" y="116094"/>
                </a:lnTo>
                <a:lnTo>
                  <a:pt x="218930" y="158075"/>
                </a:lnTo>
                <a:lnTo>
                  <a:pt x="187712" y="197523"/>
                </a:lnTo>
                <a:lnTo>
                  <a:pt x="150627" y="214974"/>
                </a:lnTo>
                <a:lnTo>
                  <a:pt x="101826" y="222249"/>
                </a:lnTo>
                <a:lnTo>
                  <a:pt x="86099" y="222242"/>
                </a:lnTo>
                <a:lnTo>
                  <a:pt x="74076" y="221805"/>
                </a:lnTo>
                <a:lnTo>
                  <a:pt x="63419" y="221031"/>
                </a:lnTo>
                <a:lnTo>
                  <a:pt x="61341" y="347980"/>
                </a:lnTo>
                <a:lnTo>
                  <a:pt x="0" y="347980"/>
                </a:lnTo>
                <a:lnTo>
                  <a:pt x="0" y="2667"/>
                </a:lnTo>
                <a:lnTo>
                  <a:pt x="50791" y="587"/>
                </a:lnTo>
                <a:lnTo>
                  <a:pt x="68687" y="35"/>
                </a:lnTo>
                <a:lnTo>
                  <a:pt x="71755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1" name="Google Shape;301;p11"/>
          <p:cNvSpPr/>
          <p:nvPr/>
        </p:nvSpPr>
        <p:spPr>
          <a:xfrm>
            <a:off x="2368930" y="375706"/>
            <a:ext cx="255904" cy="347980"/>
          </a:xfrm>
          <a:custGeom>
            <a:avLst/>
            <a:gdLst/>
            <a:ahLst/>
            <a:cxnLst/>
            <a:rect l="l" t="t" r="r" b="b"/>
            <a:pathLst>
              <a:path w="255905" h="347980" extrusionOk="0">
                <a:moveTo>
                  <a:pt x="92329" y="0"/>
                </a:moveTo>
                <a:lnTo>
                  <a:pt x="134613" y="3944"/>
                </a:lnTo>
                <a:lnTo>
                  <a:pt x="171321" y="15776"/>
                </a:lnTo>
                <a:lnTo>
                  <a:pt x="211590" y="43824"/>
                </a:lnTo>
                <a:lnTo>
                  <a:pt x="240396" y="84582"/>
                </a:lnTo>
                <a:lnTo>
                  <a:pt x="252430" y="121104"/>
                </a:lnTo>
                <a:lnTo>
                  <a:pt x="255906" y="148322"/>
                </a:lnTo>
                <a:lnTo>
                  <a:pt x="255510" y="168391"/>
                </a:lnTo>
                <a:lnTo>
                  <a:pt x="248900" y="221907"/>
                </a:lnTo>
                <a:lnTo>
                  <a:pt x="234163" y="265598"/>
                </a:lnTo>
                <a:lnTo>
                  <a:pt x="211312" y="299734"/>
                </a:lnTo>
                <a:lnTo>
                  <a:pt x="180360" y="324584"/>
                </a:lnTo>
                <a:lnTo>
                  <a:pt x="141320" y="340420"/>
                </a:lnTo>
                <a:lnTo>
                  <a:pt x="94205" y="347512"/>
                </a:lnTo>
                <a:lnTo>
                  <a:pt x="76707" y="347980"/>
                </a:lnTo>
                <a:lnTo>
                  <a:pt x="0" y="347980"/>
                </a:lnTo>
                <a:lnTo>
                  <a:pt x="0" y="2667"/>
                </a:lnTo>
                <a:lnTo>
                  <a:pt x="19144" y="1984"/>
                </a:lnTo>
                <a:lnTo>
                  <a:pt x="64266" y="540"/>
                </a:lnTo>
                <a:lnTo>
                  <a:pt x="92329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2" name="Google Shape;302;p11"/>
          <p:cNvSpPr/>
          <p:nvPr/>
        </p:nvSpPr>
        <p:spPr>
          <a:xfrm>
            <a:off x="3382390" y="374564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4" h="349250" extrusionOk="0">
                <a:moveTo>
                  <a:pt x="95758" y="0"/>
                </a:moveTo>
                <a:lnTo>
                  <a:pt x="149120" y="5328"/>
                </a:lnTo>
                <a:lnTo>
                  <a:pt x="188706" y="21321"/>
                </a:lnTo>
                <a:lnTo>
                  <a:pt x="220042" y="59249"/>
                </a:lnTo>
                <a:lnTo>
                  <a:pt x="227447" y="100159"/>
                </a:lnTo>
                <a:lnTo>
                  <a:pt x="226644" y="113685"/>
                </a:lnTo>
                <a:lnTo>
                  <a:pt x="204931" y="162426"/>
                </a:lnTo>
                <a:lnTo>
                  <a:pt x="166602" y="192208"/>
                </a:lnTo>
                <a:lnTo>
                  <a:pt x="265684" y="349123"/>
                </a:lnTo>
                <a:lnTo>
                  <a:pt x="194945" y="349123"/>
                </a:lnTo>
                <a:lnTo>
                  <a:pt x="102616" y="206375"/>
                </a:lnTo>
                <a:lnTo>
                  <a:pt x="92357" y="206124"/>
                </a:lnTo>
                <a:lnTo>
                  <a:pt x="79742" y="205603"/>
                </a:lnTo>
                <a:lnTo>
                  <a:pt x="64772" y="204785"/>
                </a:lnTo>
                <a:lnTo>
                  <a:pt x="63754" y="349123"/>
                </a:lnTo>
                <a:lnTo>
                  <a:pt x="0" y="349123"/>
                </a:lnTo>
                <a:lnTo>
                  <a:pt x="0" y="3555"/>
                </a:lnTo>
                <a:lnTo>
                  <a:pt x="6333" y="3367"/>
                </a:lnTo>
                <a:lnTo>
                  <a:pt x="18577" y="2817"/>
                </a:lnTo>
                <a:lnTo>
                  <a:pt x="36782" y="1930"/>
                </a:lnTo>
                <a:lnTo>
                  <a:pt x="52687" y="1135"/>
                </a:lnTo>
                <a:lnTo>
                  <a:pt x="66673" y="569"/>
                </a:lnTo>
                <a:lnTo>
                  <a:pt x="78919" y="209"/>
                </a:lnTo>
                <a:lnTo>
                  <a:pt x="89602" y="30"/>
                </a:lnTo>
                <a:lnTo>
                  <a:pt x="9575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3" name="Google Shape;303;p11"/>
          <p:cNvSpPr/>
          <p:nvPr/>
        </p:nvSpPr>
        <p:spPr>
          <a:xfrm>
            <a:off x="509701" y="374564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5" h="349250" extrusionOk="0">
                <a:moveTo>
                  <a:pt x="95770" y="0"/>
                </a:moveTo>
                <a:lnTo>
                  <a:pt x="149139" y="5332"/>
                </a:lnTo>
                <a:lnTo>
                  <a:pt x="188709" y="21337"/>
                </a:lnTo>
                <a:lnTo>
                  <a:pt x="220006" y="59292"/>
                </a:lnTo>
                <a:lnTo>
                  <a:pt x="227385" y="100232"/>
                </a:lnTo>
                <a:lnTo>
                  <a:pt x="226584" y="113736"/>
                </a:lnTo>
                <a:lnTo>
                  <a:pt x="204851" y="162456"/>
                </a:lnTo>
                <a:lnTo>
                  <a:pt x="166507" y="192213"/>
                </a:lnTo>
                <a:lnTo>
                  <a:pt x="265607" y="349123"/>
                </a:lnTo>
                <a:lnTo>
                  <a:pt x="194843" y="349123"/>
                </a:lnTo>
                <a:lnTo>
                  <a:pt x="102615" y="206375"/>
                </a:lnTo>
                <a:lnTo>
                  <a:pt x="92359" y="206124"/>
                </a:lnTo>
                <a:lnTo>
                  <a:pt x="79749" y="205605"/>
                </a:lnTo>
                <a:lnTo>
                  <a:pt x="64789" y="204790"/>
                </a:lnTo>
                <a:lnTo>
                  <a:pt x="63690" y="349123"/>
                </a:lnTo>
                <a:lnTo>
                  <a:pt x="0" y="349123"/>
                </a:lnTo>
                <a:lnTo>
                  <a:pt x="0" y="3555"/>
                </a:lnTo>
                <a:lnTo>
                  <a:pt x="6288" y="3367"/>
                </a:lnTo>
                <a:lnTo>
                  <a:pt x="18552" y="2816"/>
                </a:lnTo>
                <a:lnTo>
                  <a:pt x="36789" y="1929"/>
                </a:lnTo>
                <a:lnTo>
                  <a:pt x="52679" y="1134"/>
                </a:lnTo>
                <a:lnTo>
                  <a:pt x="66656" y="569"/>
                </a:lnTo>
                <a:lnTo>
                  <a:pt x="78899" y="209"/>
                </a:lnTo>
                <a:lnTo>
                  <a:pt x="89594" y="30"/>
                </a:lnTo>
                <a:lnTo>
                  <a:pt x="9577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4" name="Google Shape;304;p11"/>
          <p:cNvSpPr/>
          <p:nvPr/>
        </p:nvSpPr>
        <p:spPr>
          <a:xfrm>
            <a:off x="5826252" y="373421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4" h="350519" extrusionOk="0">
                <a:moveTo>
                  <a:pt x="137795" y="0"/>
                </a:moveTo>
                <a:lnTo>
                  <a:pt x="164719" y="0"/>
                </a:lnTo>
                <a:lnTo>
                  <a:pt x="303657" y="350265"/>
                </a:lnTo>
                <a:lnTo>
                  <a:pt x="235838" y="350265"/>
                </a:lnTo>
                <a:lnTo>
                  <a:pt x="210693" y="280162"/>
                </a:lnTo>
                <a:lnTo>
                  <a:pt x="92201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5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5" name="Google Shape;305;p11"/>
          <p:cNvSpPr/>
          <p:nvPr/>
        </p:nvSpPr>
        <p:spPr>
          <a:xfrm>
            <a:off x="1636776" y="373421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4" h="350519" extrusionOk="0">
                <a:moveTo>
                  <a:pt x="137794" y="0"/>
                </a:moveTo>
                <a:lnTo>
                  <a:pt x="164719" y="0"/>
                </a:lnTo>
                <a:lnTo>
                  <a:pt x="303656" y="350265"/>
                </a:lnTo>
                <a:lnTo>
                  <a:pt x="235838" y="350265"/>
                </a:lnTo>
                <a:lnTo>
                  <a:pt x="210693" y="280162"/>
                </a:lnTo>
                <a:lnTo>
                  <a:pt x="92201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4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6" name="Google Shape;306;p11"/>
          <p:cNvSpPr/>
          <p:nvPr/>
        </p:nvSpPr>
        <p:spPr>
          <a:xfrm>
            <a:off x="5414208" y="372150"/>
            <a:ext cx="262890" cy="357505"/>
          </a:xfrm>
          <a:custGeom>
            <a:avLst/>
            <a:gdLst/>
            <a:ahLst/>
            <a:cxnLst/>
            <a:rect l="l" t="t" r="r" b="b"/>
            <a:pathLst>
              <a:path w="262889" h="357505" extrusionOk="0">
                <a:moveTo>
                  <a:pt x="158297" y="0"/>
                </a:moveTo>
                <a:lnTo>
                  <a:pt x="200861" y="3679"/>
                </a:lnTo>
                <a:lnTo>
                  <a:pt x="246421" y="20034"/>
                </a:lnTo>
                <a:lnTo>
                  <a:pt x="228020" y="75057"/>
                </a:lnTo>
                <a:lnTo>
                  <a:pt x="219676" y="68195"/>
                </a:lnTo>
                <a:lnTo>
                  <a:pt x="209621" y="62721"/>
                </a:lnTo>
                <a:lnTo>
                  <a:pt x="197863" y="58634"/>
                </a:lnTo>
                <a:lnTo>
                  <a:pt x="184412" y="55934"/>
                </a:lnTo>
                <a:lnTo>
                  <a:pt x="169279" y="54621"/>
                </a:lnTo>
                <a:lnTo>
                  <a:pt x="154130" y="55356"/>
                </a:lnTo>
                <a:lnTo>
                  <a:pt x="117002" y="67098"/>
                </a:lnTo>
                <a:lnTo>
                  <a:pt x="89436" y="94409"/>
                </a:lnTo>
                <a:lnTo>
                  <a:pt x="71944" y="129112"/>
                </a:lnTo>
                <a:lnTo>
                  <a:pt x="63715" y="178588"/>
                </a:lnTo>
                <a:lnTo>
                  <a:pt x="64157" y="194279"/>
                </a:lnTo>
                <a:lnTo>
                  <a:pt x="70941" y="234598"/>
                </a:lnTo>
                <a:lnTo>
                  <a:pt x="95751" y="277160"/>
                </a:lnTo>
                <a:lnTo>
                  <a:pt x="128142" y="298232"/>
                </a:lnTo>
                <a:lnTo>
                  <a:pt x="152911" y="302797"/>
                </a:lnTo>
                <a:lnTo>
                  <a:pt x="168224" y="302115"/>
                </a:lnTo>
                <a:lnTo>
                  <a:pt x="206325" y="291368"/>
                </a:lnTo>
                <a:lnTo>
                  <a:pt x="225995" y="276923"/>
                </a:lnTo>
                <a:lnTo>
                  <a:pt x="262564" y="317500"/>
                </a:lnTo>
                <a:lnTo>
                  <a:pt x="223373" y="344648"/>
                </a:lnTo>
                <a:lnTo>
                  <a:pt x="185343" y="355090"/>
                </a:lnTo>
                <a:lnTo>
                  <a:pt x="155891" y="357357"/>
                </a:lnTo>
                <a:lnTo>
                  <a:pt x="140635" y="356873"/>
                </a:lnTo>
                <a:lnTo>
                  <a:pt x="99874" y="349538"/>
                </a:lnTo>
                <a:lnTo>
                  <a:pt x="56402" y="326038"/>
                </a:lnTo>
                <a:lnTo>
                  <a:pt x="31422" y="296591"/>
                </a:lnTo>
                <a:lnTo>
                  <a:pt x="9896" y="251370"/>
                </a:lnTo>
                <a:lnTo>
                  <a:pt x="1885" y="213857"/>
                </a:lnTo>
                <a:lnTo>
                  <a:pt x="0" y="186662"/>
                </a:lnTo>
                <a:lnTo>
                  <a:pt x="337" y="171486"/>
                </a:lnTo>
                <a:lnTo>
                  <a:pt x="5627" y="130057"/>
                </a:lnTo>
                <a:lnTo>
                  <a:pt x="22625" y="83253"/>
                </a:lnTo>
                <a:lnTo>
                  <a:pt x="52373" y="43158"/>
                </a:lnTo>
                <a:lnTo>
                  <a:pt x="83575" y="19050"/>
                </a:lnTo>
                <a:lnTo>
                  <a:pt x="131336" y="2118"/>
                </a:lnTo>
                <a:lnTo>
                  <a:pt x="158025" y="0"/>
                </a:lnTo>
                <a:lnTo>
                  <a:pt x="15829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7" name="Google Shape;307;p11"/>
          <p:cNvSpPr/>
          <p:nvPr/>
        </p:nvSpPr>
        <p:spPr>
          <a:xfrm>
            <a:off x="3935928" y="372150"/>
            <a:ext cx="262890" cy="357505"/>
          </a:xfrm>
          <a:custGeom>
            <a:avLst/>
            <a:gdLst/>
            <a:ahLst/>
            <a:cxnLst/>
            <a:rect l="l" t="t" r="r" b="b"/>
            <a:pathLst>
              <a:path w="262889" h="357505" extrusionOk="0">
                <a:moveTo>
                  <a:pt x="158297" y="0"/>
                </a:moveTo>
                <a:lnTo>
                  <a:pt x="200861" y="3679"/>
                </a:lnTo>
                <a:lnTo>
                  <a:pt x="246421" y="20034"/>
                </a:lnTo>
                <a:lnTo>
                  <a:pt x="228020" y="75057"/>
                </a:lnTo>
                <a:lnTo>
                  <a:pt x="219676" y="68195"/>
                </a:lnTo>
                <a:lnTo>
                  <a:pt x="209621" y="62721"/>
                </a:lnTo>
                <a:lnTo>
                  <a:pt x="197863" y="58634"/>
                </a:lnTo>
                <a:lnTo>
                  <a:pt x="184412" y="55934"/>
                </a:lnTo>
                <a:lnTo>
                  <a:pt x="169279" y="54621"/>
                </a:lnTo>
                <a:lnTo>
                  <a:pt x="154130" y="55356"/>
                </a:lnTo>
                <a:lnTo>
                  <a:pt x="117002" y="67098"/>
                </a:lnTo>
                <a:lnTo>
                  <a:pt x="89436" y="94409"/>
                </a:lnTo>
                <a:lnTo>
                  <a:pt x="71944" y="129112"/>
                </a:lnTo>
                <a:lnTo>
                  <a:pt x="63715" y="178588"/>
                </a:lnTo>
                <a:lnTo>
                  <a:pt x="64157" y="194279"/>
                </a:lnTo>
                <a:lnTo>
                  <a:pt x="70941" y="234598"/>
                </a:lnTo>
                <a:lnTo>
                  <a:pt x="95751" y="277160"/>
                </a:lnTo>
                <a:lnTo>
                  <a:pt x="128142" y="298232"/>
                </a:lnTo>
                <a:lnTo>
                  <a:pt x="152911" y="302797"/>
                </a:lnTo>
                <a:lnTo>
                  <a:pt x="168224" y="302115"/>
                </a:lnTo>
                <a:lnTo>
                  <a:pt x="206325" y="291368"/>
                </a:lnTo>
                <a:lnTo>
                  <a:pt x="225995" y="276923"/>
                </a:lnTo>
                <a:lnTo>
                  <a:pt x="262564" y="317500"/>
                </a:lnTo>
                <a:lnTo>
                  <a:pt x="223373" y="344648"/>
                </a:lnTo>
                <a:lnTo>
                  <a:pt x="185343" y="355090"/>
                </a:lnTo>
                <a:lnTo>
                  <a:pt x="155891" y="357357"/>
                </a:lnTo>
                <a:lnTo>
                  <a:pt x="140635" y="356873"/>
                </a:lnTo>
                <a:lnTo>
                  <a:pt x="99874" y="349538"/>
                </a:lnTo>
                <a:lnTo>
                  <a:pt x="56402" y="326038"/>
                </a:lnTo>
                <a:lnTo>
                  <a:pt x="31422" y="296591"/>
                </a:lnTo>
                <a:lnTo>
                  <a:pt x="9896" y="251370"/>
                </a:lnTo>
                <a:lnTo>
                  <a:pt x="1885" y="213857"/>
                </a:lnTo>
                <a:lnTo>
                  <a:pt x="0" y="186662"/>
                </a:lnTo>
                <a:lnTo>
                  <a:pt x="337" y="171486"/>
                </a:lnTo>
                <a:lnTo>
                  <a:pt x="5627" y="130057"/>
                </a:lnTo>
                <a:lnTo>
                  <a:pt x="22625" y="83253"/>
                </a:lnTo>
                <a:lnTo>
                  <a:pt x="52373" y="43158"/>
                </a:lnTo>
                <a:lnTo>
                  <a:pt x="83575" y="19050"/>
                </a:lnTo>
                <a:lnTo>
                  <a:pt x="131336" y="2118"/>
                </a:lnTo>
                <a:lnTo>
                  <a:pt x="158025" y="0"/>
                </a:lnTo>
                <a:lnTo>
                  <a:pt x="15829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8" name="Google Shape;308;p11"/>
          <p:cNvSpPr/>
          <p:nvPr/>
        </p:nvSpPr>
        <p:spPr>
          <a:xfrm>
            <a:off x="1961617" y="372150"/>
            <a:ext cx="208279" cy="357505"/>
          </a:xfrm>
          <a:custGeom>
            <a:avLst/>
            <a:gdLst/>
            <a:ahLst/>
            <a:cxnLst/>
            <a:rect l="l" t="t" r="r" b="b"/>
            <a:pathLst>
              <a:path w="208280" h="357505" extrusionOk="0">
                <a:moveTo>
                  <a:pt x="104672" y="0"/>
                </a:moveTo>
                <a:lnTo>
                  <a:pt x="149331" y="3965"/>
                </a:lnTo>
                <a:lnTo>
                  <a:pt x="191424" y="21589"/>
                </a:lnTo>
                <a:lnTo>
                  <a:pt x="174014" y="75311"/>
                </a:lnTo>
                <a:lnTo>
                  <a:pt x="162485" y="67846"/>
                </a:lnTo>
                <a:lnTo>
                  <a:pt x="150741" y="61843"/>
                </a:lnTo>
                <a:lnTo>
                  <a:pt x="138785" y="57292"/>
                </a:lnTo>
                <a:lnTo>
                  <a:pt x="126615" y="54186"/>
                </a:lnTo>
                <a:lnTo>
                  <a:pt x="114232" y="52516"/>
                </a:lnTo>
                <a:lnTo>
                  <a:pt x="96977" y="53280"/>
                </a:lnTo>
                <a:lnTo>
                  <a:pt x="84558" y="56122"/>
                </a:lnTo>
                <a:lnTo>
                  <a:pt x="75643" y="61009"/>
                </a:lnTo>
                <a:lnTo>
                  <a:pt x="66626" y="71907"/>
                </a:lnTo>
                <a:lnTo>
                  <a:pt x="62121" y="83379"/>
                </a:lnTo>
                <a:lnTo>
                  <a:pt x="62940" y="94288"/>
                </a:lnTo>
                <a:lnTo>
                  <a:pt x="89290" y="131912"/>
                </a:lnTo>
                <a:lnTo>
                  <a:pt x="132731" y="157196"/>
                </a:lnTo>
                <a:lnTo>
                  <a:pt x="146398" y="164590"/>
                </a:lnTo>
                <a:lnTo>
                  <a:pt x="183738" y="192761"/>
                </a:lnTo>
                <a:lnTo>
                  <a:pt x="202891" y="226461"/>
                </a:lnTo>
                <a:lnTo>
                  <a:pt x="207980" y="250626"/>
                </a:lnTo>
                <a:lnTo>
                  <a:pt x="207436" y="266635"/>
                </a:lnTo>
                <a:lnTo>
                  <a:pt x="196965" y="304623"/>
                </a:lnTo>
                <a:lnTo>
                  <a:pt x="160512" y="339288"/>
                </a:lnTo>
                <a:lnTo>
                  <a:pt x="113292" y="355544"/>
                </a:lnTo>
                <a:lnTo>
                  <a:pt x="86886" y="357377"/>
                </a:lnTo>
                <a:lnTo>
                  <a:pt x="73466" y="356897"/>
                </a:lnTo>
                <a:lnTo>
                  <a:pt x="35598" y="349658"/>
                </a:lnTo>
                <a:lnTo>
                  <a:pt x="1151" y="333636"/>
                </a:lnTo>
                <a:lnTo>
                  <a:pt x="21868" y="277495"/>
                </a:lnTo>
                <a:lnTo>
                  <a:pt x="33981" y="285282"/>
                </a:lnTo>
                <a:lnTo>
                  <a:pt x="46044" y="291652"/>
                </a:lnTo>
                <a:lnTo>
                  <a:pt x="58049" y="296602"/>
                </a:lnTo>
                <a:lnTo>
                  <a:pt x="69990" y="300128"/>
                </a:lnTo>
                <a:lnTo>
                  <a:pt x="81860" y="302227"/>
                </a:lnTo>
                <a:lnTo>
                  <a:pt x="103260" y="301453"/>
                </a:lnTo>
                <a:lnTo>
                  <a:pt x="120039" y="298474"/>
                </a:lnTo>
                <a:lnTo>
                  <a:pt x="132517" y="293309"/>
                </a:lnTo>
                <a:lnTo>
                  <a:pt x="141014" y="285976"/>
                </a:lnTo>
                <a:lnTo>
                  <a:pt x="145849" y="276495"/>
                </a:lnTo>
                <a:lnTo>
                  <a:pt x="145830" y="260220"/>
                </a:lnTo>
                <a:lnTo>
                  <a:pt x="123220" y="221152"/>
                </a:lnTo>
                <a:lnTo>
                  <a:pt x="90188" y="199643"/>
                </a:lnTo>
                <a:lnTo>
                  <a:pt x="73383" y="190942"/>
                </a:lnTo>
                <a:lnTo>
                  <a:pt x="59438" y="183342"/>
                </a:lnTo>
                <a:lnTo>
                  <a:pt x="21957" y="155438"/>
                </a:lnTo>
                <a:lnTo>
                  <a:pt x="1229" y="110246"/>
                </a:lnTo>
                <a:lnTo>
                  <a:pt x="0" y="97966"/>
                </a:lnTo>
                <a:lnTo>
                  <a:pt x="748" y="83111"/>
                </a:lnTo>
                <a:lnTo>
                  <a:pt x="12549" y="46417"/>
                </a:lnTo>
                <a:lnTo>
                  <a:pt x="48990" y="12748"/>
                </a:lnTo>
                <a:lnTo>
                  <a:pt x="85503" y="1253"/>
                </a:lnTo>
                <a:lnTo>
                  <a:pt x="99239" y="94"/>
                </a:lnTo>
                <a:lnTo>
                  <a:pt x="104672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9" name="Google Shape;309;p11"/>
          <p:cNvSpPr/>
          <p:nvPr/>
        </p:nvSpPr>
        <p:spPr>
          <a:xfrm>
            <a:off x="1063171" y="372150"/>
            <a:ext cx="287020" cy="357505"/>
          </a:xfrm>
          <a:custGeom>
            <a:avLst/>
            <a:gdLst/>
            <a:ahLst/>
            <a:cxnLst/>
            <a:rect l="l" t="t" r="r" b="b"/>
            <a:pathLst>
              <a:path w="287019" h="357505" extrusionOk="0">
                <a:moveTo>
                  <a:pt x="175027" y="0"/>
                </a:moveTo>
                <a:lnTo>
                  <a:pt x="214941" y="4690"/>
                </a:lnTo>
                <a:lnTo>
                  <a:pt x="260849" y="25584"/>
                </a:lnTo>
                <a:lnTo>
                  <a:pt x="271014" y="33431"/>
                </a:lnTo>
                <a:lnTo>
                  <a:pt x="246071" y="83312"/>
                </a:lnTo>
                <a:lnTo>
                  <a:pt x="237653" y="76959"/>
                </a:lnTo>
                <a:lnTo>
                  <a:pt x="226682" y="70662"/>
                </a:lnTo>
                <a:lnTo>
                  <a:pt x="213157" y="64393"/>
                </a:lnTo>
                <a:lnTo>
                  <a:pt x="199245" y="59124"/>
                </a:lnTo>
                <a:lnTo>
                  <a:pt x="186822" y="55857"/>
                </a:lnTo>
                <a:lnTo>
                  <a:pt x="175769" y="54524"/>
                </a:lnTo>
                <a:lnTo>
                  <a:pt x="160956" y="55205"/>
                </a:lnTo>
                <a:lnTo>
                  <a:pt x="122883" y="65619"/>
                </a:lnTo>
                <a:lnTo>
                  <a:pt x="86288" y="98095"/>
                </a:lnTo>
                <a:lnTo>
                  <a:pt x="67328" y="143844"/>
                </a:lnTo>
                <a:lnTo>
                  <a:pt x="63929" y="171291"/>
                </a:lnTo>
                <a:lnTo>
                  <a:pt x="64291" y="187975"/>
                </a:lnTo>
                <a:lnTo>
                  <a:pt x="70772" y="229463"/>
                </a:lnTo>
                <a:lnTo>
                  <a:pt x="91909" y="269103"/>
                </a:lnTo>
                <a:lnTo>
                  <a:pt x="122071" y="292506"/>
                </a:lnTo>
                <a:lnTo>
                  <a:pt x="159945" y="302449"/>
                </a:lnTo>
                <a:lnTo>
                  <a:pt x="177057" y="302027"/>
                </a:lnTo>
                <a:lnTo>
                  <a:pt x="222493" y="287200"/>
                </a:lnTo>
                <a:lnTo>
                  <a:pt x="225243" y="217042"/>
                </a:lnTo>
                <a:lnTo>
                  <a:pt x="177377" y="217042"/>
                </a:lnTo>
                <a:lnTo>
                  <a:pt x="177377" y="164718"/>
                </a:lnTo>
                <a:lnTo>
                  <a:pt x="286584" y="164718"/>
                </a:lnTo>
                <a:lnTo>
                  <a:pt x="286584" y="319404"/>
                </a:lnTo>
                <a:lnTo>
                  <a:pt x="243049" y="343182"/>
                </a:lnTo>
                <a:lnTo>
                  <a:pt x="200479" y="353805"/>
                </a:lnTo>
                <a:lnTo>
                  <a:pt x="166904" y="357310"/>
                </a:lnTo>
                <a:lnTo>
                  <a:pt x="151509" y="356881"/>
                </a:lnTo>
                <a:lnTo>
                  <a:pt x="110251" y="350217"/>
                </a:lnTo>
                <a:lnTo>
                  <a:pt x="65649" y="328825"/>
                </a:lnTo>
                <a:lnTo>
                  <a:pt x="31323" y="292384"/>
                </a:lnTo>
                <a:lnTo>
                  <a:pt x="9551" y="247292"/>
                </a:lnTo>
                <a:lnTo>
                  <a:pt x="1581" y="209163"/>
                </a:lnTo>
                <a:lnTo>
                  <a:pt x="0" y="181426"/>
                </a:lnTo>
                <a:lnTo>
                  <a:pt x="390" y="166792"/>
                </a:lnTo>
                <a:lnTo>
                  <a:pt x="6266" y="126209"/>
                </a:lnTo>
                <a:lnTo>
                  <a:pt x="25077" y="79594"/>
                </a:lnTo>
                <a:lnTo>
                  <a:pt x="49487" y="48992"/>
                </a:lnTo>
                <a:lnTo>
                  <a:pt x="81416" y="24312"/>
                </a:lnTo>
                <a:lnTo>
                  <a:pt x="127541" y="5263"/>
                </a:lnTo>
                <a:lnTo>
                  <a:pt x="165881" y="169"/>
                </a:lnTo>
                <a:lnTo>
                  <a:pt x="17502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0" name="Google Shape;310;p11"/>
          <p:cNvSpPr txBox="1"/>
          <p:nvPr/>
        </p:nvSpPr>
        <p:spPr>
          <a:xfrm>
            <a:off x="348677" y="1082073"/>
            <a:ext cx="7580298" cy="63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7020" marR="0" lvl="0" indent="-274320" algn="l" rtl="0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Clr>
                <a:srgbClr val="B03E9A"/>
              </a:buClr>
              <a:buSzPts val="1750"/>
              <a:buFont typeface="Noto Sans Symbols"/>
              <a:buChar char="⦿"/>
            </a:pP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precedencia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es la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manera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en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que una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expresión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con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diferentes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debe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resolverse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p11"/>
          <p:cNvSpPr txBox="1"/>
          <p:nvPr/>
        </p:nvSpPr>
        <p:spPr>
          <a:xfrm>
            <a:off x="781913" y="2074571"/>
            <a:ext cx="6757670" cy="430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9079" marR="302895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2439"/>
              </a:buClr>
              <a:buSzPts val="1650"/>
              <a:buFont typeface="Noto Sans Symbols"/>
              <a:buChar char="◼"/>
            </a:pPr>
            <a:r>
              <a:rPr lang="en-US" sz="2100" b="1" i="1" dirty="0" err="1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Precedencia</a:t>
            </a:r>
            <a:r>
              <a:rPr lang="en-US" sz="2100" b="1" i="1" dirty="0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00" b="1" i="1" dirty="0" err="1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implícita</a:t>
            </a:r>
            <a:r>
              <a:rPr lang="en-US" sz="2100" b="1" i="1" dirty="0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 por </a:t>
            </a:r>
            <a:r>
              <a:rPr lang="en-US" sz="2100" b="1" i="1" dirty="0" err="1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categoría</a:t>
            </a:r>
            <a:r>
              <a:rPr lang="en-US" sz="21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100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como</a:t>
            </a:r>
            <a:r>
              <a:rPr lang="en-US" sz="21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se </a:t>
            </a:r>
            <a:r>
              <a:rPr lang="en-US" sz="2100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resuelve</a:t>
            </a:r>
            <a:r>
              <a:rPr lang="en-US" sz="21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una </a:t>
            </a:r>
            <a:r>
              <a:rPr lang="en-US" sz="2100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expresión</a:t>
            </a:r>
            <a:r>
              <a:rPr lang="en-US" sz="21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sz="2100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contiene</a:t>
            </a:r>
            <a:r>
              <a:rPr lang="en-US" sz="21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00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  <a:r>
              <a:rPr lang="en-US" sz="21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100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diferentes</a:t>
            </a:r>
            <a:r>
              <a:rPr lang="en-US" sz="21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00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categorías</a:t>
            </a:r>
            <a:r>
              <a:rPr lang="en-US" sz="21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, por </a:t>
            </a:r>
            <a:r>
              <a:rPr lang="en-US" sz="2100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</a:t>
            </a:r>
            <a:r>
              <a:rPr lang="en-US" sz="21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1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59079" marR="0" lvl="0" indent="0" algn="l" rtl="0">
              <a:lnSpc>
                <a:spcPct val="10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8 &gt; 9 </a:t>
            </a:r>
            <a:r>
              <a:rPr lang="en-US" sz="2100" b="1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100" b="1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4+3 &gt; 5</a:t>
            </a:r>
            <a:r>
              <a:rPr lang="en-US" sz="21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1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97205" marR="0" lvl="1" indent="-228600" algn="l" rtl="0">
              <a:lnSpc>
                <a:spcPct val="114210"/>
              </a:lnSpc>
              <a:spcBef>
                <a:spcPts val="175"/>
              </a:spcBef>
              <a:spcAft>
                <a:spcPts val="0"/>
              </a:spcAft>
              <a:buClr>
                <a:srgbClr val="5C1F34"/>
              </a:buClr>
              <a:buSzPts val="1100"/>
              <a:buFont typeface="Noto Sans Symbols"/>
              <a:buChar char="🞆"/>
            </a:pPr>
            <a:r>
              <a:rPr lang="en-US" sz="19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Primero se </a:t>
            </a:r>
            <a:r>
              <a:rPr lang="en-US" sz="19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resuelven</a:t>
            </a:r>
            <a:r>
              <a:rPr lang="en-US" sz="19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las </a:t>
            </a:r>
            <a:r>
              <a:rPr lang="en-US" sz="19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expresiones</a:t>
            </a:r>
            <a:r>
              <a:rPr lang="en-US" sz="19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sz="19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involucran</a:t>
            </a:r>
            <a:endParaRPr sz="19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97205" marR="0" lvl="0" indent="0" algn="l" rtl="0">
              <a:lnSpc>
                <a:spcPct val="11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  <a:r>
              <a:rPr lang="en-US" sz="19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dirty="0" err="1">
                <a:latin typeface="Trebuchet MS"/>
                <a:ea typeface="Trebuchet MS"/>
                <a:cs typeface="Trebuchet MS"/>
                <a:sym typeface="Trebuchet MS"/>
              </a:rPr>
              <a:t>aritméticos</a:t>
            </a:r>
            <a:r>
              <a:rPr lang="en-US" sz="1900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900" b="1" dirty="0">
                <a:solidFill>
                  <a:srgbClr val="585858"/>
                </a:solidFill>
                <a:latin typeface="Trebuchet MS"/>
                <a:ea typeface="Trebuchet MS"/>
                <a:cs typeface="Trebuchet MS"/>
                <a:sym typeface="Trebuchet MS"/>
              </a:rPr>
              <a:t>8 &gt; 9 </a:t>
            </a:r>
            <a:r>
              <a:rPr lang="en-US" sz="1900" b="1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900" b="1" dirty="0">
                <a:solidFill>
                  <a:srgbClr val="585858"/>
                </a:solidFill>
                <a:latin typeface="Trebuchet MS"/>
                <a:ea typeface="Trebuchet MS"/>
                <a:cs typeface="Trebuchet MS"/>
                <a:sym typeface="Trebuchet MS"/>
              </a:rPr>
              <a:t>7 &gt; 5</a:t>
            </a:r>
            <a:endParaRPr sz="19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97205" marR="5080" lvl="1" indent="-228600" algn="l" rtl="0">
              <a:lnSpc>
                <a:spcPct val="107894"/>
              </a:lnSpc>
              <a:spcBef>
                <a:spcPts val="425"/>
              </a:spcBef>
              <a:spcAft>
                <a:spcPts val="0"/>
              </a:spcAft>
              <a:buClr>
                <a:srgbClr val="5C1F34"/>
              </a:buClr>
              <a:buSzPts val="1100"/>
              <a:buFont typeface="Noto Sans Symbols"/>
              <a:buChar char="🞆"/>
            </a:pPr>
            <a:r>
              <a:rPr lang="en-US" sz="19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Luego</a:t>
            </a:r>
            <a:r>
              <a:rPr lang="en-US" sz="19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9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resuelven</a:t>
            </a:r>
            <a:r>
              <a:rPr lang="en-US" sz="19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las </a:t>
            </a:r>
            <a:r>
              <a:rPr lang="en-US" sz="19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expresiones</a:t>
            </a:r>
            <a:r>
              <a:rPr lang="en-US" sz="19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sz="19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involucran</a:t>
            </a:r>
            <a:r>
              <a:rPr lang="en-US" sz="19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  <a:r>
              <a:rPr lang="en-US" sz="19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comparativos</a:t>
            </a:r>
            <a:r>
              <a:rPr lang="en-US" sz="19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1900" b="1" i="0" u="sng" strike="noStrike" cap="none" dirty="0">
                <a:solidFill>
                  <a:srgbClr val="585858"/>
                </a:solidFill>
                <a:latin typeface="Trebuchet MS"/>
                <a:ea typeface="Trebuchet MS"/>
                <a:cs typeface="Trebuchet MS"/>
                <a:sym typeface="Trebuchet MS"/>
              </a:rPr>
              <a:t>8 &gt; 9</a:t>
            </a:r>
            <a:r>
              <a:rPr lang="en-US" sz="1900" b="1" i="0" u="none" strike="noStrike" cap="none" dirty="0">
                <a:solidFill>
                  <a:srgbClr val="58585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b="1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900" b="1" i="0" u="sng" strike="noStrike" cap="none" dirty="0">
                <a:solidFill>
                  <a:srgbClr val="585858"/>
                </a:solidFill>
                <a:latin typeface="Trebuchet MS"/>
                <a:ea typeface="Trebuchet MS"/>
                <a:cs typeface="Trebuchet MS"/>
                <a:sym typeface="Trebuchet MS"/>
              </a:rPr>
              <a:t>7 &gt; 5  </a:t>
            </a:r>
            <a:r>
              <a:rPr lang="en-US" sz="1900" b="1" i="0" u="none" strike="noStrike" cap="none" dirty="0">
                <a:solidFill>
                  <a:srgbClr val="585858"/>
                </a:solidFill>
                <a:latin typeface="Trebuchet MS"/>
                <a:ea typeface="Trebuchet MS"/>
                <a:cs typeface="Trebuchet MS"/>
                <a:sym typeface="Trebuchet MS"/>
              </a:rPr>
              <a:t>	False </a:t>
            </a:r>
            <a:r>
              <a:rPr lang="en-US" sz="1900" b="1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ʌ True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97205" marR="5080" lvl="1" indent="-228600" algn="l" rtl="0">
              <a:lnSpc>
                <a:spcPct val="107894"/>
              </a:lnSpc>
              <a:spcBef>
                <a:spcPts val="395"/>
              </a:spcBef>
              <a:spcAft>
                <a:spcPts val="0"/>
              </a:spcAft>
              <a:buClr>
                <a:srgbClr val="5C1F34"/>
              </a:buClr>
              <a:buSzPts val="1100"/>
              <a:buFont typeface="Noto Sans Symbols"/>
              <a:buChar char="🞆"/>
            </a:pPr>
            <a:r>
              <a:rPr lang="en-US" sz="19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Y </a:t>
            </a:r>
            <a:r>
              <a:rPr lang="en-US" sz="19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finalmente</a:t>
            </a:r>
            <a:r>
              <a:rPr lang="en-US" sz="19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se </a:t>
            </a:r>
            <a:r>
              <a:rPr lang="en-US" sz="19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resuelven</a:t>
            </a:r>
            <a:r>
              <a:rPr lang="en-US" sz="19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las </a:t>
            </a:r>
            <a:r>
              <a:rPr lang="en-US" sz="19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expresiones</a:t>
            </a:r>
            <a:r>
              <a:rPr lang="en-US" sz="19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con </a:t>
            </a:r>
            <a:r>
              <a:rPr lang="en-US" sz="19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  <a:r>
              <a:rPr lang="en-US" sz="19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lógicos</a:t>
            </a:r>
            <a:r>
              <a:rPr lang="en-US" sz="19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1900" b="1" i="0" u="sng" strike="noStrike" cap="none" dirty="0">
                <a:solidFill>
                  <a:srgbClr val="585858"/>
                </a:solidFill>
                <a:latin typeface="Trebuchet MS"/>
                <a:ea typeface="Trebuchet MS"/>
                <a:cs typeface="Trebuchet MS"/>
                <a:sym typeface="Trebuchet MS"/>
              </a:rPr>
              <a:t>False </a:t>
            </a:r>
            <a:r>
              <a:rPr lang="en-US" sz="1900" b="1" i="0" u="sng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and True</a:t>
            </a:r>
            <a:r>
              <a:rPr lang="en-US" sz="1900" b="1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9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9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r>
              <a:rPr lang="en-US" sz="19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9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Verdadero</a:t>
            </a:r>
            <a:r>
              <a:rPr lang="en-US" sz="19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97205" marR="0" lvl="1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5C1F34"/>
              </a:buClr>
              <a:buSzPts val="1100"/>
              <a:buFont typeface="Noto Sans Symbols"/>
              <a:buChar char="🞆"/>
            </a:pPr>
            <a:r>
              <a:rPr lang="en-US" sz="19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Expresión</a:t>
            </a:r>
            <a:r>
              <a:rPr lang="en-US" sz="19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resuelta</a:t>
            </a:r>
            <a:r>
              <a:rPr lang="en-US" sz="1900" b="0" i="0" u="none" strike="noStrike" cap="none" dirty="0">
                <a:latin typeface="Arial"/>
                <a:ea typeface="Arial"/>
                <a:cs typeface="Arial"/>
                <a:sym typeface="Arial"/>
              </a:rPr>
              <a:t>:	</a:t>
            </a:r>
            <a:r>
              <a:rPr lang="en-US" sz="1900" b="0" i="1" u="none" strike="noStrike" cap="none" dirty="0">
                <a:latin typeface="Arial"/>
                <a:ea typeface="Arial"/>
                <a:cs typeface="Arial"/>
                <a:sym typeface="Arial"/>
              </a:rPr>
              <a:t>False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"/>
          <p:cNvSpPr/>
          <p:nvPr/>
        </p:nvSpPr>
        <p:spPr>
          <a:xfrm>
            <a:off x="538302" y="549316"/>
            <a:ext cx="5620181" cy="35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9" name="Google Shape;319;p12"/>
          <p:cNvSpPr/>
          <p:nvPr/>
        </p:nvSpPr>
        <p:spPr>
          <a:xfrm>
            <a:off x="5964554" y="656250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 extrusionOk="0">
                <a:moveTo>
                  <a:pt x="41529" y="0"/>
                </a:moveTo>
                <a:lnTo>
                  <a:pt x="0" y="127635"/>
                </a:lnTo>
                <a:lnTo>
                  <a:pt x="83058" y="127635"/>
                </a:lnTo>
                <a:lnTo>
                  <a:pt x="41529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0" name="Google Shape;320;p12"/>
          <p:cNvSpPr/>
          <p:nvPr/>
        </p:nvSpPr>
        <p:spPr>
          <a:xfrm>
            <a:off x="1775079" y="656250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 extrusionOk="0">
                <a:moveTo>
                  <a:pt x="41528" y="0"/>
                </a:moveTo>
                <a:lnTo>
                  <a:pt x="0" y="127635"/>
                </a:lnTo>
                <a:lnTo>
                  <a:pt x="83057" y="127635"/>
                </a:lnTo>
                <a:lnTo>
                  <a:pt x="4152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1" name="Google Shape;321;p12"/>
          <p:cNvSpPr/>
          <p:nvPr/>
        </p:nvSpPr>
        <p:spPr>
          <a:xfrm>
            <a:off x="4612385" y="607355"/>
            <a:ext cx="131445" cy="239395"/>
          </a:xfrm>
          <a:custGeom>
            <a:avLst/>
            <a:gdLst/>
            <a:ahLst/>
            <a:cxnLst/>
            <a:rect l="l" t="t" r="r" b="b"/>
            <a:pathLst>
              <a:path w="131445" h="239394" extrusionOk="0">
                <a:moveTo>
                  <a:pt x="28066" y="0"/>
                </a:moveTo>
                <a:lnTo>
                  <a:pt x="17419" y="365"/>
                </a:lnTo>
                <a:lnTo>
                  <a:pt x="3421" y="1367"/>
                </a:lnTo>
                <a:lnTo>
                  <a:pt x="0" y="237617"/>
                </a:lnTo>
                <a:lnTo>
                  <a:pt x="12140" y="238486"/>
                </a:lnTo>
                <a:lnTo>
                  <a:pt x="25000" y="238949"/>
                </a:lnTo>
                <a:lnTo>
                  <a:pt x="40840" y="238246"/>
                </a:lnTo>
                <a:lnTo>
                  <a:pt x="79065" y="227382"/>
                </a:lnTo>
                <a:lnTo>
                  <a:pt x="112802" y="191150"/>
                </a:lnTo>
                <a:lnTo>
                  <a:pt x="128705" y="143912"/>
                </a:lnTo>
                <a:lnTo>
                  <a:pt x="130991" y="117143"/>
                </a:lnTo>
                <a:lnTo>
                  <a:pt x="130326" y="98419"/>
                </a:lnTo>
                <a:lnTo>
                  <a:pt x="120133" y="52353"/>
                </a:lnTo>
                <a:lnTo>
                  <a:pt x="97640" y="21022"/>
                </a:lnTo>
                <a:lnTo>
                  <a:pt x="62844" y="3878"/>
                </a:lnTo>
                <a:lnTo>
                  <a:pt x="28066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2" name="Google Shape;322;p12"/>
          <p:cNvSpPr/>
          <p:nvPr/>
        </p:nvSpPr>
        <p:spPr>
          <a:xfrm>
            <a:off x="3188970" y="607355"/>
            <a:ext cx="105410" cy="113664"/>
          </a:xfrm>
          <a:custGeom>
            <a:avLst/>
            <a:gdLst/>
            <a:ahLst/>
            <a:cxnLst/>
            <a:rect l="l" t="t" r="r" b="b"/>
            <a:pathLst>
              <a:path w="105410" h="113665" extrusionOk="0">
                <a:moveTo>
                  <a:pt x="18542" y="0"/>
                </a:moveTo>
                <a:lnTo>
                  <a:pt x="12192" y="0"/>
                </a:lnTo>
                <a:lnTo>
                  <a:pt x="5968" y="381"/>
                </a:lnTo>
                <a:lnTo>
                  <a:pt x="0" y="1270"/>
                </a:lnTo>
                <a:lnTo>
                  <a:pt x="0" y="111887"/>
                </a:lnTo>
                <a:lnTo>
                  <a:pt x="10287" y="112903"/>
                </a:lnTo>
                <a:lnTo>
                  <a:pt x="18542" y="113537"/>
                </a:lnTo>
                <a:lnTo>
                  <a:pt x="24511" y="113537"/>
                </a:lnTo>
                <a:lnTo>
                  <a:pt x="67013" y="108372"/>
                </a:lnTo>
                <a:lnTo>
                  <a:pt x="97656" y="84553"/>
                </a:lnTo>
                <a:lnTo>
                  <a:pt x="104873" y="61053"/>
                </a:lnTo>
                <a:lnTo>
                  <a:pt x="103726" y="46680"/>
                </a:lnTo>
                <a:lnTo>
                  <a:pt x="74190" y="9198"/>
                </a:lnTo>
                <a:lnTo>
                  <a:pt x="25888" y="102"/>
                </a:lnTo>
                <a:lnTo>
                  <a:pt x="18542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3" name="Google Shape;323;p12"/>
          <p:cNvSpPr/>
          <p:nvPr/>
        </p:nvSpPr>
        <p:spPr>
          <a:xfrm>
            <a:off x="2458973" y="607355"/>
            <a:ext cx="131445" cy="239395"/>
          </a:xfrm>
          <a:custGeom>
            <a:avLst/>
            <a:gdLst/>
            <a:ahLst/>
            <a:cxnLst/>
            <a:rect l="l" t="t" r="r" b="b"/>
            <a:pathLst>
              <a:path w="131444" h="239394" extrusionOk="0">
                <a:moveTo>
                  <a:pt x="28067" y="0"/>
                </a:moveTo>
                <a:lnTo>
                  <a:pt x="17419" y="365"/>
                </a:lnTo>
                <a:lnTo>
                  <a:pt x="3421" y="1367"/>
                </a:lnTo>
                <a:lnTo>
                  <a:pt x="0" y="237617"/>
                </a:lnTo>
                <a:lnTo>
                  <a:pt x="12140" y="238486"/>
                </a:lnTo>
                <a:lnTo>
                  <a:pt x="25000" y="238949"/>
                </a:lnTo>
                <a:lnTo>
                  <a:pt x="40840" y="238246"/>
                </a:lnTo>
                <a:lnTo>
                  <a:pt x="79065" y="227382"/>
                </a:lnTo>
                <a:lnTo>
                  <a:pt x="112802" y="191150"/>
                </a:lnTo>
                <a:lnTo>
                  <a:pt x="128705" y="143912"/>
                </a:lnTo>
                <a:lnTo>
                  <a:pt x="130991" y="117143"/>
                </a:lnTo>
                <a:lnTo>
                  <a:pt x="130326" y="98419"/>
                </a:lnTo>
                <a:lnTo>
                  <a:pt x="120133" y="52353"/>
                </a:lnTo>
                <a:lnTo>
                  <a:pt x="97640" y="21022"/>
                </a:lnTo>
                <a:lnTo>
                  <a:pt x="62844" y="3878"/>
                </a:lnTo>
                <a:lnTo>
                  <a:pt x="2806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4" name="Google Shape;324;p12"/>
          <p:cNvSpPr/>
          <p:nvPr/>
        </p:nvSpPr>
        <p:spPr>
          <a:xfrm>
            <a:off x="3474720" y="607227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59" extrusionOk="0">
                <a:moveTo>
                  <a:pt x="20827" y="0"/>
                </a:moveTo>
                <a:lnTo>
                  <a:pt x="14224" y="0"/>
                </a:lnTo>
                <a:lnTo>
                  <a:pt x="7238" y="381"/>
                </a:lnTo>
                <a:lnTo>
                  <a:pt x="0" y="1397"/>
                </a:lnTo>
                <a:lnTo>
                  <a:pt x="0" y="97409"/>
                </a:lnTo>
                <a:lnTo>
                  <a:pt x="14680" y="98425"/>
                </a:lnTo>
                <a:lnTo>
                  <a:pt x="25527" y="98805"/>
                </a:lnTo>
                <a:lnTo>
                  <a:pt x="41673" y="98271"/>
                </a:lnTo>
                <a:lnTo>
                  <a:pt x="88243" y="82060"/>
                </a:lnTo>
                <a:lnTo>
                  <a:pt x="99010" y="59472"/>
                </a:lnTo>
                <a:lnTo>
                  <a:pt x="98525" y="40554"/>
                </a:lnTo>
                <a:lnTo>
                  <a:pt x="73242" y="6906"/>
                </a:lnTo>
                <a:lnTo>
                  <a:pt x="2082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5" name="Google Shape;325;p12"/>
          <p:cNvSpPr/>
          <p:nvPr/>
        </p:nvSpPr>
        <p:spPr>
          <a:xfrm>
            <a:off x="601992" y="607227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59" extrusionOk="0">
                <a:moveTo>
                  <a:pt x="20764" y="0"/>
                </a:moveTo>
                <a:lnTo>
                  <a:pt x="14160" y="0"/>
                </a:lnTo>
                <a:lnTo>
                  <a:pt x="7238" y="381"/>
                </a:lnTo>
                <a:lnTo>
                  <a:pt x="0" y="1397"/>
                </a:lnTo>
                <a:lnTo>
                  <a:pt x="0" y="97409"/>
                </a:lnTo>
                <a:lnTo>
                  <a:pt x="14690" y="98424"/>
                </a:lnTo>
                <a:lnTo>
                  <a:pt x="25539" y="98805"/>
                </a:lnTo>
                <a:lnTo>
                  <a:pt x="41679" y="98271"/>
                </a:lnTo>
                <a:lnTo>
                  <a:pt x="88229" y="82060"/>
                </a:lnTo>
                <a:lnTo>
                  <a:pt x="98966" y="59458"/>
                </a:lnTo>
                <a:lnTo>
                  <a:pt x="98474" y="40535"/>
                </a:lnTo>
                <a:lnTo>
                  <a:pt x="73223" y="6900"/>
                </a:lnTo>
                <a:lnTo>
                  <a:pt x="20764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6" name="Google Shape;326;p12"/>
          <p:cNvSpPr/>
          <p:nvPr/>
        </p:nvSpPr>
        <p:spPr>
          <a:xfrm>
            <a:off x="5756147" y="555285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5" h="346075" extrusionOk="0">
                <a:moveTo>
                  <a:pt x="0" y="0"/>
                </a:moveTo>
                <a:lnTo>
                  <a:pt x="61340" y="0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7" name="Google Shape;327;p12"/>
          <p:cNvSpPr/>
          <p:nvPr/>
        </p:nvSpPr>
        <p:spPr>
          <a:xfrm>
            <a:off x="5136260" y="555285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5" h="350519" extrusionOk="0">
                <a:moveTo>
                  <a:pt x="0" y="0"/>
                </a:moveTo>
                <a:lnTo>
                  <a:pt x="29463" y="0"/>
                </a:lnTo>
                <a:lnTo>
                  <a:pt x="192659" y="208533"/>
                </a:lnTo>
                <a:lnTo>
                  <a:pt x="192659" y="0"/>
                </a:lnTo>
                <a:lnTo>
                  <a:pt x="251587" y="0"/>
                </a:lnTo>
                <a:lnTo>
                  <a:pt x="251587" y="350265"/>
                </a:lnTo>
                <a:lnTo>
                  <a:pt x="226694" y="350265"/>
                </a:lnTo>
                <a:lnTo>
                  <a:pt x="58927" y="131571"/>
                </a:lnTo>
                <a:lnTo>
                  <a:pt x="58927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8" name="Google Shape;328;p12"/>
          <p:cNvSpPr/>
          <p:nvPr/>
        </p:nvSpPr>
        <p:spPr>
          <a:xfrm>
            <a:off x="4861940" y="555285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79" h="346075" extrusionOk="0">
                <a:moveTo>
                  <a:pt x="0" y="0"/>
                </a:moveTo>
                <a:lnTo>
                  <a:pt x="220472" y="0"/>
                </a:lnTo>
                <a:lnTo>
                  <a:pt x="220472" y="54482"/>
                </a:lnTo>
                <a:lnTo>
                  <a:pt x="61341" y="54482"/>
                </a:lnTo>
                <a:lnTo>
                  <a:pt x="61341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1" y="187578"/>
                </a:lnTo>
                <a:lnTo>
                  <a:pt x="61341" y="291083"/>
                </a:lnTo>
                <a:lnTo>
                  <a:pt x="217932" y="291083"/>
                </a:lnTo>
                <a:lnTo>
                  <a:pt x="217932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9" name="Google Shape;329;p12"/>
          <p:cNvSpPr/>
          <p:nvPr/>
        </p:nvSpPr>
        <p:spPr>
          <a:xfrm>
            <a:off x="4276725" y="555285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79" h="346075" extrusionOk="0">
                <a:moveTo>
                  <a:pt x="0" y="0"/>
                </a:moveTo>
                <a:lnTo>
                  <a:pt x="220472" y="0"/>
                </a:lnTo>
                <a:lnTo>
                  <a:pt x="220472" y="54482"/>
                </a:lnTo>
                <a:lnTo>
                  <a:pt x="61340" y="54482"/>
                </a:lnTo>
                <a:lnTo>
                  <a:pt x="61340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0" y="187578"/>
                </a:lnTo>
                <a:lnTo>
                  <a:pt x="61340" y="291083"/>
                </a:lnTo>
                <a:lnTo>
                  <a:pt x="217932" y="291083"/>
                </a:lnTo>
                <a:lnTo>
                  <a:pt x="217932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0" name="Google Shape;330;p12"/>
          <p:cNvSpPr/>
          <p:nvPr/>
        </p:nvSpPr>
        <p:spPr>
          <a:xfrm>
            <a:off x="3706748" y="555285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79" h="346075" extrusionOk="0">
                <a:moveTo>
                  <a:pt x="0" y="0"/>
                </a:moveTo>
                <a:lnTo>
                  <a:pt x="220472" y="0"/>
                </a:lnTo>
                <a:lnTo>
                  <a:pt x="220472" y="54482"/>
                </a:lnTo>
                <a:lnTo>
                  <a:pt x="61340" y="54482"/>
                </a:lnTo>
                <a:lnTo>
                  <a:pt x="61340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0" y="187578"/>
                </a:lnTo>
                <a:lnTo>
                  <a:pt x="61340" y="291083"/>
                </a:lnTo>
                <a:lnTo>
                  <a:pt x="217931" y="291083"/>
                </a:lnTo>
                <a:lnTo>
                  <a:pt x="21793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1" name="Google Shape;331;p12"/>
          <p:cNvSpPr/>
          <p:nvPr/>
        </p:nvSpPr>
        <p:spPr>
          <a:xfrm>
            <a:off x="2708529" y="555285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 extrusionOk="0">
                <a:moveTo>
                  <a:pt x="0" y="0"/>
                </a:moveTo>
                <a:lnTo>
                  <a:pt x="220471" y="0"/>
                </a:lnTo>
                <a:lnTo>
                  <a:pt x="220471" y="54482"/>
                </a:lnTo>
                <a:lnTo>
                  <a:pt x="61340" y="54482"/>
                </a:lnTo>
                <a:lnTo>
                  <a:pt x="61340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0" y="187578"/>
                </a:lnTo>
                <a:lnTo>
                  <a:pt x="61340" y="291083"/>
                </a:lnTo>
                <a:lnTo>
                  <a:pt x="217931" y="291083"/>
                </a:lnTo>
                <a:lnTo>
                  <a:pt x="21793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2" name="Google Shape;332;p12"/>
          <p:cNvSpPr/>
          <p:nvPr/>
        </p:nvSpPr>
        <p:spPr>
          <a:xfrm>
            <a:off x="1432941" y="555285"/>
            <a:ext cx="217804" cy="346075"/>
          </a:xfrm>
          <a:custGeom>
            <a:avLst/>
            <a:gdLst/>
            <a:ahLst/>
            <a:cxnLst/>
            <a:rect l="l" t="t" r="r" b="b"/>
            <a:pathLst>
              <a:path w="217805" h="346075" extrusionOk="0">
                <a:moveTo>
                  <a:pt x="0" y="0"/>
                </a:moveTo>
                <a:lnTo>
                  <a:pt x="61340" y="0"/>
                </a:lnTo>
                <a:lnTo>
                  <a:pt x="61340" y="291083"/>
                </a:lnTo>
                <a:lnTo>
                  <a:pt x="217423" y="291083"/>
                </a:lnTo>
                <a:lnTo>
                  <a:pt x="217423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3" name="Google Shape;333;p12"/>
          <p:cNvSpPr/>
          <p:nvPr/>
        </p:nvSpPr>
        <p:spPr>
          <a:xfrm>
            <a:off x="833958" y="555285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 extrusionOk="0">
                <a:moveTo>
                  <a:pt x="0" y="0"/>
                </a:moveTo>
                <a:lnTo>
                  <a:pt x="220560" y="0"/>
                </a:lnTo>
                <a:lnTo>
                  <a:pt x="220560" y="54482"/>
                </a:lnTo>
                <a:lnTo>
                  <a:pt x="61328" y="54482"/>
                </a:lnTo>
                <a:lnTo>
                  <a:pt x="61328" y="135381"/>
                </a:lnTo>
                <a:lnTo>
                  <a:pt x="175501" y="135381"/>
                </a:lnTo>
                <a:lnTo>
                  <a:pt x="175501" y="187578"/>
                </a:lnTo>
                <a:lnTo>
                  <a:pt x="61328" y="187578"/>
                </a:lnTo>
                <a:lnTo>
                  <a:pt x="61328" y="291083"/>
                </a:lnTo>
                <a:lnTo>
                  <a:pt x="217970" y="291083"/>
                </a:lnTo>
                <a:lnTo>
                  <a:pt x="21797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4" name="Google Shape;334;p12"/>
          <p:cNvSpPr/>
          <p:nvPr/>
        </p:nvSpPr>
        <p:spPr>
          <a:xfrm>
            <a:off x="4551045" y="552872"/>
            <a:ext cx="255904" cy="347980"/>
          </a:xfrm>
          <a:custGeom>
            <a:avLst/>
            <a:gdLst/>
            <a:ahLst/>
            <a:cxnLst/>
            <a:rect l="l" t="t" r="r" b="b"/>
            <a:pathLst>
              <a:path w="255904" h="347980" extrusionOk="0">
                <a:moveTo>
                  <a:pt x="92201" y="0"/>
                </a:moveTo>
                <a:lnTo>
                  <a:pt x="134439" y="3937"/>
                </a:lnTo>
                <a:lnTo>
                  <a:pt x="171134" y="15763"/>
                </a:lnTo>
                <a:lnTo>
                  <a:pt x="211475" y="43837"/>
                </a:lnTo>
                <a:lnTo>
                  <a:pt x="240309" y="84556"/>
                </a:lnTo>
                <a:lnTo>
                  <a:pt x="252311" y="121075"/>
                </a:lnTo>
                <a:lnTo>
                  <a:pt x="255776" y="148313"/>
                </a:lnTo>
                <a:lnTo>
                  <a:pt x="255382" y="168383"/>
                </a:lnTo>
                <a:lnTo>
                  <a:pt x="248784" y="221903"/>
                </a:lnTo>
                <a:lnTo>
                  <a:pt x="234065" y="265596"/>
                </a:lnTo>
                <a:lnTo>
                  <a:pt x="211232" y="299733"/>
                </a:lnTo>
                <a:lnTo>
                  <a:pt x="180289" y="324584"/>
                </a:lnTo>
                <a:lnTo>
                  <a:pt x="141242" y="340420"/>
                </a:lnTo>
                <a:lnTo>
                  <a:pt x="94095" y="347512"/>
                </a:lnTo>
                <a:lnTo>
                  <a:pt x="76580" y="347979"/>
                </a:lnTo>
                <a:lnTo>
                  <a:pt x="0" y="347979"/>
                </a:lnTo>
                <a:lnTo>
                  <a:pt x="0" y="2666"/>
                </a:lnTo>
                <a:lnTo>
                  <a:pt x="19163" y="1983"/>
                </a:lnTo>
                <a:lnTo>
                  <a:pt x="64259" y="538"/>
                </a:lnTo>
                <a:lnTo>
                  <a:pt x="92201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5" name="Google Shape;335;p12"/>
          <p:cNvSpPr/>
          <p:nvPr/>
        </p:nvSpPr>
        <p:spPr>
          <a:xfrm>
            <a:off x="3127629" y="552872"/>
            <a:ext cx="229235" cy="347980"/>
          </a:xfrm>
          <a:custGeom>
            <a:avLst/>
            <a:gdLst/>
            <a:ahLst/>
            <a:cxnLst/>
            <a:rect l="l" t="t" r="r" b="b"/>
            <a:pathLst>
              <a:path w="229235" h="347980" extrusionOk="0">
                <a:moveTo>
                  <a:pt x="71627" y="0"/>
                </a:moveTo>
                <a:lnTo>
                  <a:pt x="118355" y="2437"/>
                </a:lnTo>
                <a:lnTo>
                  <a:pt x="156537" y="9750"/>
                </a:lnTo>
                <a:lnTo>
                  <a:pt x="197765" y="30538"/>
                </a:lnTo>
                <a:lnTo>
                  <a:pt x="221117" y="61055"/>
                </a:lnTo>
                <a:lnTo>
                  <a:pt x="229182" y="99699"/>
                </a:lnTo>
                <a:lnTo>
                  <a:pt x="228541" y="116102"/>
                </a:lnTo>
                <a:lnTo>
                  <a:pt x="218795" y="158100"/>
                </a:lnTo>
                <a:lnTo>
                  <a:pt x="187563" y="197554"/>
                </a:lnTo>
                <a:lnTo>
                  <a:pt x="150473" y="214998"/>
                </a:lnTo>
                <a:lnTo>
                  <a:pt x="101678" y="222254"/>
                </a:lnTo>
                <a:lnTo>
                  <a:pt x="85920" y="222268"/>
                </a:lnTo>
                <a:lnTo>
                  <a:pt x="73900" y="221856"/>
                </a:lnTo>
                <a:lnTo>
                  <a:pt x="63281" y="221040"/>
                </a:lnTo>
                <a:lnTo>
                  <a:pt x="61340" y="347979"/>
                </a:lnTo>
                <a:lnTo>
                  <a:pt x="0" y="347979"/>
                </a:lnTo>
                <a:lnTo>
                  <a:pt x="0" y="2666"/>
                </a:lnTo>
                <a:lnTo>
                  <a:pt x="50786" y="585"/>
                </a:lnTo>
                <a:lnTo>
                  <a:pt x="68616" y="34"/>
                </a:lnTo>
                <a:lnTo>
                  <a:pt x="7162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6" name="Google Shape;336;p12"/>
          <p:cNvSpPr/>
          <p:nvPr/>
        </p:nvSpPr>
        <p:spPr>
          <a:xfrm>
            <a:off x="2397632" y="552872"/>
            <a:ext cx="255904" cy="347980"/>
          </a:xfrm>
          <a:custGeom>
            <a:avLst/>
            <a:gdLst/>
            <a:ahLst/>
            <a:cxnLst/>
            <a:rect l="l" t="t" r="r" b="b"/>
            <a:pathLst>
              <a:path w="255905" h="347980" extrusionOk="0">
                <a:moveTo>
                  <a:pt x="92202" y="0"/>
                </a:moveTo>
                <a:lnTo>
                  <a:pt x="134439" y="3937"/>
                </a:lnTo>
                <a:lnTo>
                  <a:pt x="171134" y="15763"/>
                </a:lnTo>
                <a:lnTo>
                  <a:pt x="211475" y="43837"/>
                </a:lnTo>
                <a:lnTo>
                  <a:pt x="240309" y="84556"/>
                </a:lnTo>
                <a:lnTo>
                  <a:pt x="252311" y="121075"/>
                </a:lnTo>
                <a:lnTo>
                  <a:pt x="255776" y="148313"/>
                </a:lnTo>
                <a:lnTo>
                  <a:pt x="255382" y="168383"/>
                </a:lnTo>
                <a:lnTo>
                  <a:pt x="248784" y="221903"/>
                </a:lnTo>
                <a:lnTo>
                  <a:pt x="234065" y="265596"/>
                </a:lnTo>
                <a:lnTo>
                  <a:pt x="211232" y="299733"/>
                </a:lnTo>
                <a:lnTo>
                  <a:pt x="180289" y="324584"/>
                </a:lnTo>
                <a:lnTo>
                  <a:pt x="141242" y="340420"/>
                </a:lnTo>
                <a:lnTo>
                  <a:pt x="94095" y="347512"/>
                </a:lnTo>
                <a:lnTo>
                  <a:pt x="76581" y="347979"/>
                </a:lnTo>
                <a:lnTo>
                  <a:pt x="0" y="347979"/>
                </a:lnTo>
                <a:lnTo>
                  <a:pt x="0" y="2666"/>
                </a:lnTo>
                <a:lnTo>
                  <a:pt x="19163" y="1983"/>
                </a:lnTo>
                <a:lnTo>
                  <a:pt x="64259" y="538"/>
                </a:lnTo>
                <a:lnTo>
                  <a:pt x="92202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7" name="Google Shape;337;p12"/>
          <p:cNvSpPr/>
          <p:nvPr/>
        </p:nvSpPr>
        <p:spPr>
          <a:xfrm>
            <a:off x="3411092" y="551728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4" h="349250" extrusionOk="0">
                <a:moveTo>
                  <a:pt x="95758" y="0"/>
                </a:moveTo>
                <a:lnTo>
                  <a:pt x="149131" y="5335"/>
                </a:lnTo>
                <a:lnTo>
                  <a:pt x="188690" y="21347"/>
                </a:lnTo>
                <a:lnTo>
                  <a:pt x="219961" y="59320"/>
                </a:lnTo>
                <a:lnTo>
                  <a:pt x="227322" y="100280"/>
                </a:lnTo>
                <a:lnTo>
                  <a:pt x="226518" y="113745"/>
                </a:lnTo>
                <a:lnTo>
                  <a:pt x="204810" y="162484"/>
                </a:lnTo>
                <a:lnTo>
                  <a:pt x="166459" y="192241"/>
                </a:lnTo>
                <a:lnTo>
                  <a:pt x="265557" y="349123"/>
                </a:lnTo>
                <a:lnTo>
                  <a:pt x="194818" y="349123"/>
                </a:lnTo>
                <a:lnTo>
                  <a:pt x="102616" y="206375"/>
                </a:lnTo>
                <a:lnTo>
                  <a:pt x="92362" y="206125"/>
                </a:lnTo>
                <a:lnTo>
                  <a:pt x="79740" y="205607"/>
                </a:lnTo>
                <a:lnTo>
                  <a:pt x="64802" y="204795"/>
                </a:lnTo>
                <a:lnTo>
                  <a:pt x="63627" y="349123"/>
                </a:lnTo>
                <a:lnTo>
                  <a:pt x="0" y="349123"/>
                </a:lnTo>
                <a:lnTo>
                  <a:pt x="0" y="3556"/>
                </a:lnTo>
                <a:lnTo>
                  <a:pt x="6250" y="3367"/>
                </a:lnTo>
                <a:lnTo>
                  <a:pt x="18489" y="2817"/>
                </a:lnTo>
                <a:lnTo>
                  <a:pt x="66623" y="623"/>
                </a:lnTo>
                <a:lnTo>
                  <a:pt x="89551" y="37"/>
                </a:lnTo>
                <a:lnTo>
                  <a:pt x="9575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8" name="Google Shape;338;p12"/>
          <p:cNvSpPr/>
          <p:nvPr/>
        </p:nvSpPr>
        <p:spPr>
          <a:xfrm>
            <a:off x="538302" y="551728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5" h="349250" extrusionOk="0">
                <a:moveTo>
                  <a:pt x="95770" y="0"/>
                </a:moveTo>
                <a:lnTo>
                  <a:pt x="149138" y="5332"/>
                </a:lnTo>
                <a:lnTo>
                  <a:pt x="188711" y="21334"/>
                </a:lnTo>
                <a:lnTo>
                  <a:pt x="220014" y="59284"/>
                </a:lnTo>
                <a:lnTo>
                  <a:pt x="227397" y="100220"/>
                </a:lnTo>
                <a:lnTo>
                  <a:pt x="226599" y="113702"/>
                </a:lnTo>
                <a:lnTo>
                  <a:pt x="204891" y="162444"/>
                </a:lnTo>
                <a:lnTo>
                  <a:pt x="166553" y="192213"/>
                </a:lnTo>
                <a:lnTo>
                  <a:pt x="265620" y="349123"/>
                </a:lnTo>
                <a:lnTo>
                  <a:pt x="194843" y="349123"/>
                </a:lnTo>
                <a:lnTo>
                  <a:pt x="102615" y="206375"/>
                </a:lnTo>
                <a:lnTo>
                  <a:pt x="92362" y="206124"/>
                </a:lnTo>
                <a:lnTo>
                  <a:pt x="79755" y="205605"/>
                </a:lnTo>
                <a:lnTo>
                  <a:pt x="64789" y="204790"/>
                </a:lnTo>
                <a:lnTo>
                  <a:pt x="63690" y="349123"/>
                </a:lnTo>
                <a:lnTo>
                  <a:pt x="0" y="349123"/>
                </a:lnTo>
                <a:lnTo>
                  <a:pt x="0" y="3556"/>
                </a:lnTo>
                <a:lnTo>
                  <a:pt x="6293" y="3367"/>
                </a:lnTo>
                <a:lnTo>
                  <a:pt x="18555" y="2816"/>
                </a:lnTo>
                <a:lnTo>
                  <a:pt x="66656" y="622"/>
                </a:lnTo>
                <a:lnTo>
                  <a:pt x="89594" y="36"/>
                </a:lnTo>
                <a:lnTo>
                  <a:pt x="9577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9" name="Google Shape;339;p12"/>
          <p:cNvSpPr/>
          <p:nvPr/>
        </p:nvSpPr>
        <p:spPr>
          <a:xfrm>
            <a:off x="5854827" y="550586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4" h="350519" extrusionOk="0">
                <a:moveTo>
                  <a:pt x="137795" y="0"/>
                </a:moveTo>
                <a:lnTo>
                  <a:pt x="164719" y="0"/>
                </a:lnTo>
                <a:lnTo>
                  <a:pt x="303657" y="350265"/>
                </a:lnTo>
                <a:lnTo>
                  <a:pt x="235965" y="350265"/>
                </a:lnTo>
                <a:lnTo>
                  <a:pt x="210693" y="280162"/>
                </a:lnTo>
                <a:lnTo>
                  <a:pt x="92328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5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0" name="Google Shape;340;p12"/>
          <p:cNvSpPr/>
          <p:nvPr/>
        </p:nvSpPr>
        <p:spPr>
          <a:xfrm>
            <a:off x="1665351" y="550586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4" h="350519" extrusionOk="0">
                <a:moveTo>
                  <a:pt x="137794" y="0"/>
                </a:moveTo>
                <a:lnTo>
                  <a:pt x="164719" y="0"/>
                </a:lnTo>
                <a:lnTo>
                  <a:pt x="303656" y="350265"/>
                </a:lnTo>
                <a:lnTo>
                  <a:pt x="235966" y="350265"/>
                </a:lnTo>
                <a:lnTo>
                  <a:pt x="210693" y="280162"/>
                </a:lnTo>
                <a:lnTo>
                  <a:pt x="92329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4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1" name="Google Shape;341;p12"/>
          <p:cNvSpPr/>
          <p:nvPr/>
        </p:nvSpPr>
        <p:spPr>
          <a:xfrm>
            <a:off x="5442907" y="549316"/>
            <a:ext cx="262890" cy="357505"/>
          </a:xfrm>
          <a:custGeom>
            <a:avLst/>
            <a:gdLst/>
            <a:ahLst/>
            <a:cxnLst/>
            <a:rect l="l" t="t" r="r" b="b"/>
            <a:pathLst>
              <a:path w="262889" h="357505" extrusionOk="0">
                <a:moveTo>
                  <a:pt x="158173" y="0"/>
                </a:moveTo>
                <a:lnTo>
                  <a:pt x="200737" y="3679"/>
                </a:lnTo>
                <a:lnTo>
                  <a:pt x="246296" y="20034"/>
                </a:lnTo>
                <a:lnTo>
                  <a:pt x="228023" y="75057"/>
                </a:lnTo>
                <a:lnTo>
                  <a:pt x="219627" y="68203"/>
                </a:lnTo>
                <a:lnTo>
                  <a:pt x="209555" y="62754"/>
                </a:lnTo>
                <a:lnTo>
                  <a:pt x="197802" y="58701"/>
                </a:lnTo>
                <a:lnTo>
                  <a:pt x="184364" y="56034"/>
                </a:lnTo>
                <a:lnTo>
                  <a:pt x="169235" y="54744"/>
                </a:lnTo>
                <a:lnTo>
                  <a:pt x="154068" y="55479"/>
                </a:lnTo>
                <a:lnTo>
                  <a:pt x="116918" y="67203"/>
                </a:lnTo>
                <a:lnTo>
                  <a:pt x="89372" y="94470"/>
                </a:lnTo>
                <a:lnTo>
                  <a:pt x="71865" y="129150"/>
                </a:lnTo>
                <a:lnTo>
                  <a:pt x="63590" y="178650"/>
                </a:lnTo>
                <a:lnTo>
                  <a:pt x="64032" y="194323"/>
                </a:lnTo>
                <a:lnTo>
                  <a:pt x="70839" y="234617"/>
                </a:lnTo>
                <a:lnTo>
                  <a:pt x="95709" y="277184"/>
                </a:lnTo>
                <a:lnTo>
                  <a:pt x="128087" y="298255"/>
                </a:lnTo>
                <a:lnTo>
                  <a:pt x="152894" y="302801"/>
                </a:lnTo>
                <a:lnTo>
                  <a:pt x="168224" y="302117"/>
                </a:lnTo>
                <a:lnTo>
                  <a:pt x="206298" y="291342"/>
                </a:lnTo>
                <a:lnTo>
                  <a:pt x="225937" y="276863"/>
                </a:lnTo>
                <a:lnTo>
                  <a:pt x="262440" y="317626"/>
                </a:lnTo>
                <a:lnTo>
                  <a:pt x="223232" y="344678"/>
                </a:lnTo>
                <a:lnTo>
                  <a:pt x="185182" y="355097"/>
                </a:lnTo>
                <a:lnTo>
                  <a:pt x="155715" y="357357"/>
                </a:lnTo>
                <a:lnTo>
                  <a:pt x="140468" y="356873"/>
                </a:lnTo>
                <a:lnTo>
                  <a:pt x="99719" y="349532"/>
                </a:lnTo>
                <a:lnTo>
                  <a:pt x="56249" y="326014"/>
                </a:lnTo>
                <a:lnTo>
                  <a:pt x="31283" y="296562"/>
                </a:lnTo>
                <a:lnTo>
                  <a:pt x="9823" y="251327"/>
                </a:lnTo>
                <a:lnTo>
                  <a:pt x="1864" y="213792"/>
                </a:lnTo>
                <a:lnTo>
                  <a:pt x="0" y="186577"/>
                </a:lnTo>
                <a:lnTo>
                  <a:pt x="336" y="171413"/>
                </a:lnTo>
                <a:lnTo>
                  <a:pt x="5604" y="130005"/>
                </a:lnTo>
                <a:lnTo>
                  <a:pt x="22597" y="83202"/>
                </a:lnTo>
                <a:lnTo>
                  <a:pt x="52386" y="43102"/>
                </a:lnTo>
                <a:lnTo>
                  <a:pt x="83549" y="19001"/>
                </a:lnTo>
                <a:lnTo>
                  <a:pt x="131357" y="2094"/>
                </a:lnTo>
                <a:lnTo>
                  <a:pt x="144483" y="524"/>
                </a:lnTo>
                <a:lnTo>
                  <a:pt x="158095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2" name="Google Shape;342;p12"/>
          <p:cNvSpPr/>
          <p:nvPr/>
        </p:nvSpPr>
        <p:spPr>
          <a:xfrm>
            <a:off x="3964627" y="549316"/>
            <a:ext cx="262890" cy="357505"/>
          </a:xfrm>
          <a:custGeom>
            <a:avLst/>
            <a:gdLst/>
            <a:ahLst/>
            <a:cxnLst/>
            <a:rect l="l" t="t" r="r" b="b"/>
            <a:pathLst>
              <a:path w="262889" h="357505" extrusionOk="0">
                <a:moveTo>
                  <a:pt x="158173" y="0"/>
                </a:moveTo>
                <a:lnTo>
                  <a:pt x="200737" y="3679"/>
                </a:lnTo>
                <a:lnTo>
                  <a:pt x="246296" y="20034"/>
                </a:lnTo>
                <a:lnTo>
                  <a:pt x="228023" y="75057"/>
                </a:lnTo>
                <a:lnTo>
                  <a:pt x="219627" y="68203"/>
                </a:lnTo>
                <a:lnTo>
                  <a:pt x="209555" y="62754"/>
                </a:lnTo>
                <a:lnTo>
                  <a:pt x="197802" y="58701"/>
                </a:lnTo>
                <a:lnTo>
                  <a:pt x="184364" y="56034"/>
                </a:lnTo>
                <a:lnTo>
                  <a:pt x="169235" y="54744"/>
                </a:lnTo>
                <a:lnTo>
                  <a:pt x="154068" y="55479"/>
                </a:lnTo>
                <a:lnTo>
                  <a:pt x="116918" y="67203"/>
                </a:lnTo>
                <a:lnTo>
                  <a:pt x="89372" y="94470"/>
                </a:lnTo>
                <a:lnTo>
                  <a:pt x="71865" y="129150"/>
                </a:lnTo>
                <a:lnTo>
                  <a:pt x="63590" y="178650"/>
                </a:lnTo>
                <a:lnTo>
                  <a:pt x="64032" y="194323"/>
                </a:lnTo>
                <a:lnTo>
                  <a:pt x="70839" y="234617"/>
                </a:lnTo>
                <a:lnTo>
                  <a:pt x="95709" y="277184"/>
                </a:lnTo>
                <a:lnTo>
                  <a:pt x="128087" y="298255"/>
                </a:lnTo>
                <a:lnTo>
                  <a:pt x="152894" y="302801"/>
                </a:lnTo>
                <a:lnTo>
                  <a:pt x="168224" y="302117"/>
                </a:lnTo>
                <a:lnTo>
                  <a:pt x="206298" y="291342"/>
                </a:lnTo>
                <a:lnTo>
                  <a:pt x="225937" y="276863"/>
                </a:lnTo>
                <a:lnTo>
                  <a:pt x="262440" y="317626"/>
                </a:lnTo>
                <a:lnTo>
                  <a:pt x="223232" y="344678"/>
                </a:lnTo>
                <a:lnTo>
                  <a:pt x="185182" y="355097"/>
                </a:lnTo>
                <a:lnTo>
                  <a:pt x="155715" y="357357"/>
                </a:lnTo>
                <a:lnTo>
                  <a:pt x="140468" y="356873"/>
                </a:lnTo>
                <a:lnTo>
                  <a:pt x="99719" y="349532"/>
                </a:lnTo>
                <a:lnTo>
                  <a:pt x="56249" y="326014"/>
                </a:lnTo>
                <a:lnTo>
                  <a:pt x="31283" y="296562"/>
                </a:lnTo>
                <a:lnTo>
                  <a:pt x="9823" y="251327"/>
                </a:lnTo>
                <a:lnTo>
                  <a:pt x="1864" y="213792"/>
                </a:lnTo>
                <a:lnTo>
                  <a:pt x="0" y="186577"/>
                </a:lnTo>
                <a:lnTo>
                  <a:pt x="336" y="171413"/>
                </a:lnTo>
                <a:lnTo>
                  <a:pt x="5604" y="130005"/>
                </a:lnTo>
                <a:lnTo>
                  <a:pt x="22597" y="83202"/>
                </a:lnTo>
                <a:lnTo>
                  <a:pt x="52386" y="43102"/>
                </a:lnTo>
                <a:lnTo>
                  <a:pt x="83549" y="19001"/>
                </a:lnTo>
                <a:lnTo>
                  <a:pt x="131357" y="2094"/>
                </a:lnTo>
                <a:lnTo>
                  <a:pt x="144483" y="524"/>
                </a:lnTo>
                <a:lnTo>
                  <a:pt x="158095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3" name="Google Shape;343;p12"/>
          <p:cNvSpPr/>
          <p:nvPr/>
        </p:nvSpPr>
        <p:spPr>
          <a:xfrm>
            <a:off x="1990197" y="549316"/>
            <a:ext cx="208279" cy="357505"/>
          </a:xfrm>
          <a:custGeom>
            <a:avLst/>
            <a:gdLst/>
            <a:ahLst/>
            <a:cxnLst/>
            <a:rect l="l" t="t" r="r" b="b"/>
            <a:pathLst>
              <a:path w="208280" h="357505" extrusionOk="0">
                <a:moveTo>
                  <a:pt x="104667" y="0"/>
                </a:moveTo>
                <a:lnTo>
                  <a:pt x="149283" y="3954"/>
                </a:lnTo>
                <a:lnTo>
                  <a:pt x="191462" y="21530"/>
                </a:lnTo>
                <a:lnTo>
                  <a:pt x="174009" y="75311"/>
                </a:lnTo>
                <a:lnTo>
                  <a:pt x="162480" y="67892"/>
                </a:lnTo>
                <a:lnTo>
                  <a:pt x="150736" y="61899"/>
                </a:lnTo>
                <a:lnTo>
                  <a:pt x="138780" y="57337"/>
                </a:lnTo>
                <a:lnTo>
                  <a:pt x="126610" y="54209"/>
                </a:lnTo>
                <a:lnTo>
                  <a:pt x="114227" y="52521"/>
                </a:lnTo>
                <a:lnTo>
                  <a:pt x="97028" y="53282"/>
                </a:lnTo>
                <a:lnTo>
                  <a:pt x="84591" y="56122"/>
                </a:lnTo>
                <a:lnTo>
                  <a:pt x="75643" y="61009"/>
                </a:lnTo>
                <a:lnTo>
                  <a:pt x="66644" y="71875"/>
                </a:lnTo>
                <a:lnTo>
                  <a:pt x="62133" y="83347"/>
                </a:lnTo>
                <a:lnTo>
                  <a:pt x="62946" y="94301"/>
                </a:lnTo>
                <a:lnTo>
                  <a:pt x="89266" y="131925"/>
                </a:lnTo>
                <a:lnTo>
                  <a:pt x="132705" y="157181"/>
                </a:lnTo>
                <a:lnTo>
                  <a:pt x="146399" y="164577"/>
                </a:lnTo>
                <a:lnTo>
                  <a:pt x="183793" y="192776"/>
                </a:lnTo>
                <a:lnTo>
                  <a:pt x="202882" y="226457"/>
                </a:lnTo>
                <a:lnTo>
                  <a:pt x="207970" y="250625"/>
                </a:lnTo>
                <a:lnTo>
                  <a:pt x="207428" y="266634"/>
                </a:lnTo>
                <a:lnTo>
                  <a:pt x="196961" y="304621"/>
                </a:lnTo>
                <a:lnTo>
                  <a:pt x="160508" y="339287"/>
                </a:lnTo>
                <a:lnTo>
                  <a:pt x="113288" y="355544"/>
                </a:lnTo>
                <a:lnTo>
                  <a:pt x="86884" y="357377"/>
                </a:lnTo>
                <a:lnTo>
                  <a:pt x="73440" y="356896"/>
                </a:lnTo>
                <a:lnTo>
                  <a:pt x="35533" y="349654"/>
                </a:lnTo>
                <a:lnTo>
                  <a:pt x="1134" y="333673"/>
                </a:lnTo>
                <a:lnTo>
                  <a:pt x="21863" y="277495"/>
                </a:lnTo>
                <a:lnTo>
                  <a:pt x="34002" y="285315"/>
                </a:lnTo>
                <a:lnTo>
                  <a:pt x="46062" y="291691"/>
                </a:lnTo>
                <a:lnTo>
                  <a:pt x="58051" y="296630"/>
                </a:lnTo>
                <a:lnTo>
                  <a:pt x="69976" y="300138"/>
                </a:lnTo>
                <a:lnTo>
                  <a:pt x="81844" y="302224"/>
                </a:lnTo>
                <a:lnTo>
                  <a:pt x="103246" y="301452"/>
                </a:lnTo>
                <a:lnTo>
                  <a:pt x="120027" y="298475"/>
                </a:lnTo>
                <a:lnTo>
                  <a:pt x="132506" y="293311"/>
                </a:lnTo>
                <a:lnTo>
                  <a:pt x="141005" y="285981"/>
                </a:lnTo>
                <a:lnTo>
                  <a:pt x="145842" y="276502"/>
                </a:lnTo>
                <a:lnTo>
                  <a:pt x="145841" y="260191"/>
                </a:lnTo>
                <a:lnTo>
                  <a:pt x="123219" y="221154"/>
                </a:lnTo>
                <a:lnTo>
                  <a:pt x="90189" y="199646"/>
                </a:lnTo>
                <a:lnTo>
                  <a:pt x="73384" y="191001"/>
                </a:lnTo>
                <a:lnTo>
                  <a:pt x="59438" y="183432"/>
                </a:lnTo>
                <a:lnTo>
                  <a:pt x="21951" y="155478"/>
                </a:lnTo>
                <a:lnTo>
                  <a:pt x="1268" y="110250"/>
                </a:lnTo>
                <a:lnTo>
                  <a:pt x="0" y="97972"/>
                </a:lnTo>
                <a:lnTo>
                  <a:pt x="745" y="83116"/>
                </a:lnTo>
                <a:lnTo>
                  <a:pt x="12542" y="46422"/>
                </a:lnTo>
                <a:lnTo>
                  <a:pt x="49037" y="12750"/>
                </a:lnTo>
                <a:lnTo>
                  <a:pt x="85506" y="1254"/>
                </a:lnTo>
                <a:lnTo>
                  <a:pt x="99227" y="95"/>
                </a:lnTo>
                <a:lnTo>
                  <a:pt x="10466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4" name="Google Shape;344;p12"/>
          <p:cNvSpPr/>
          <p:nvPr/>
        </p:nvSpPr>
        <p:spPr>
          <a:xfrm>
            <a:off x="1091771" y="549316"/>
            <a:ext cx="287020" cy="357505"/>
          </a:xfrm>
          <a:custGeom>
            <a:avLst/>
            <a:gdLst/>
            <a:ahLst/>
            <a:cxnLst/>
            <a:rect l="l" t="t" r="r" b="b"/>
            <a:pathLst>
              <a:path w="287019" h="357505" extrusionOk="0">
                <a:moveTo>
                  <a:pt x="175028" y="0"/>
                </a:moveTo>
                <a:lnTo>
                  <a:pt x="214931" y="4725"/>
                </a:lnTo>
                <a:lnTo>
                  <a:pt x="260841" y="25634"/>
                </a:lnTo>
                <a:lnTo>
                  <a:pt x="271008" y="33450"/>
                </a:lnTo>
                <a:lnTo>
                  <a:pt x="246046" y="83312"/>
                </a:lnTo>
                <a:lnTo>
                  <a:pt x="237629" y="76959"/>
                </a:lnTo>
                <a:lnTo>
                  <a:pt x="226657" y="70662"/>
                </a:lnTo>
                <a:lnTo>
                  <a:pt x="213132" y="64393"/>
                </a:lnTo>
                <a:lnTo>
                  <a:pt x="199203" y="59203"/>
                </a:lnTo>
                <a:lnTo>
                  <a:pt x="186773" y="55970"/>
                </a:lnTo>
                <a:lnTo>
                  <a:pt x="175726" y="54649"/>
                </a:lnTo>
                <a:lnTo>
                  <a:pt x="160921" y="55325"/>
                </a:lnTo>
                <a:lnTo>
                  <a:pt x="122862" y="65706"/>
                </a:lnTo>
                <a:lnTo>
                  <a:pt x="86272" y="98208"/>
                </a:lnTo>
                <a:lnTo>
                  <a:pt x="67322" y="143914"/>
                </a:lnTo>
                <a:lnTo>
                  <a:pt x="63928" y="171431"/>
                </a:lnTo>
                <a:lnTo>
                  <a:pt x="64291" y="188090"/>
                </a:lnTo>
                <a:lnTo>
                  <a:pt x="70791" y="229544"/>
                </a:lnTo>
                <a:lnTo>
                  <a:pt x="91984" y="269189"/>
                </a:lnTo>
                <a:lnTo>
                  <a:pt x="122125" y="292540"/>
                </a:lnTo>
                <a:lnTo>
                  <a:pt x="160045" y="302457"/>
                </a:lnTo>
                <a:lnTo>
                  <a:pt x="177127" y="302030"/>
                </a:lnTo>
                <a:lnTo>
                  <a:pt x="222543" y="287143"/>
                </a:lnTo>
                <a:lnTo>
                  <a:pt x="225218" y="217043"/>
                </a:lnTo>
                <a:lnTo>
                  <a:pt x="177390" y="217043"/>
                </a:lnTo>
                <a:lnTo>
                  <a:pt x="177390" y="164719"/>
                </a:lnTo>
                <a:lnTo>
                  <a:pt x="286559" y="164719"/>
                </a:lnTo>
                <a:lnTo>
                  <a:pt x="286559" y="319405"/>
                </a:lnTo>
                <a:lnTo>
                  <a:pt x="242997" y="343216"/>
                </a:lnTo>
                <a:lnTo>
                  <a:pt x="200449" y="353816"/>
                </a:lnTo>
                <a:lnTo>
                  <a:pt x="166871" y="357311"/>
                </a:lnTo>
                <a:lnTo>
                  <a:pt x="151482" y="356885"/>
                </a:lnTo>
                <a:lnTo>
                  <a:pt x="110236" y="350248"/>
                </a:lnTo>
                <a:lnTo>
                  <a:pt x="65635" y="328864"/>
                </a:lnTo>
                <a:lnTo>
                  <a:pt x="31299" y="292362"/>
                </a:lnTo>
                <a:lnTo>
                  <a:pt x="9529" y="247243"/>
                </a:lnTo>
                <a:lnTo>
                  <a:pt x="1569" y="209118"/>
                </a:lnTo>
                <a:lnTo>
                  <a:pt x="0" y="181402"/>
                </a:lnTo>
                <a:lnTo>
                  <a:pt x="391" y="166771"/>
                </a:lnTo>
                <a:lnTo>
                  <a:pt x="6269" y="126194"/>
                </a:lnTo>
                <a:lnTo>
                  <a:pt x="25086" y="79580"/>
                </a:lnTo>
                <a:lnTo>
                  <a:pt x="49499" y="48978"/>
                </a:lnTo>
                <a:lnTo>
                  <a:pt x="81426" y="24304"/>
                </a:lnTo>
                <a:lnTo>
                  <a:pt x="127554" y="5260"/>
                </a:lnTo>
                <a:lnTo>
                  <a:pt x="165900" y="168"/>
                </a:lnTo>
                <a:lnTo>
                  <a:pt x="17502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5" name="Google Shape;345;p12"/>
          <p:cNvSpPr/>
          <p:nvPr/>
        </p:nvSpPr>
        <p:spPr>
          <a:xfrm>
            <a:off x="423233" y="1363208"/>
            <a:ext cx="414527" cy="4678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6" name="Google Shape;346;p12"/>
          <p:cNvSpPr/>
          <p:nvPr/>
        </p:nvSpPr>
        <p:spPr>
          <a:xfrm>
            <a:off x="598493" y="1250431"/>
            <a:ext cx="5324856" cy="6522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7" name="Google Shape;347;p12"/>
          <p:cNvSpPr txBox="1"/>
          <p:nvPr/>
        </p:nvSpPr>
        <p:spPr>
          <a:xfrm>
            <a:off x="540683" y="1392651"/>
            <a:ext cx="7325662" cy="99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41300" marR="508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439"/>
              </a:buClr>
              <a:buSzPts val="1800"/>
              <a:buFont typeface="Noto Sans Symbols"/>
              <a:buChar char="◼"/>
            </a:pPr>
            <a:r>
              <a:rPr lang="en-US" sz="2300" b="1" i="1" dirty="0" err="1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Precedencia</a:t>
            </a:r>
            <a:r>
              <a:rPr lang="en-US" sz="2300" b="1" i="1" dirty="0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1" i="1" dirty="0" err="1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implícita</a:t>
            </a:r>
            <a:r>
              <a:rPr lang="en-US" sz="2300" b="1" i="1" dirty="0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 por </a:t>
            </a:r>
            <a:r>
              <a:rPr lang="en-US" sz="2300" b="1" i="1" dirty="0" err="1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</a:t>
            </a:r>
            <a:r>
              <a:rPr lang="en-US" sz="23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: es la que </a:t>
            </a:r>
            <a:r>
              <a:rPr lang="en-US" sz="2300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tiene</a:t>
            </a:r>
            <a:r>
              <a:rPr lang="en-US" sz="23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2300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</a:t>
            </a:r>
            <a:r>
              <a:rPr lang="en-US" sz="23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con </a:t>
            </a:r>
            <a:r>
              <a:rPr lang="en-US" sz="2300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respecto</a:t>
            </a:r>
            <a:r>
              <a:rPr lang="en-US" sz="23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a los </a:t>
            </a:r>
            <a:r>
              <a:rPr lang="en-US" sz="2300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</a:t>
            </a:r>
            <a:r>
              <a:rPr lang="en-US" sz="23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300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su</a:t>
            </a:r>
            <a:r>
              <a:rPr lang="en-US" sz="23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misma</a:t>
            </a:r>
            <a:r>
              <a:rPr lang="en-US" sz="23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categoría</a:t>
            </a:r>
            <a:r>
              <a:rPr lang="en-US" sz="23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3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12"/>
          <p:cNvSpPr txBox="1"/>
          <p:nvPr/>
        </p:nvSpPr>
        <p:spPr>
          <a:xfrm>
            <a:off x="778427" y="2489118"/>
            <a:ext cx="6536773" cy="402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1F34"/>
              </a:buClr>
              <a:buSzPts val="1200"/>
              <a:buFont typeface="Noto Sans Symbols"/>
              <a:buChar char="🞆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Aritmética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88315" marR="0" lvl="1" indent="-22923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8B639"/>
              </a:buClr>
              <a:buSzPts val="1600"/>
              <a:buFont typeface="Noto Sans Symbols"/>
              <a:buChar char="⚫"/>
            </a:pPr>
            <a:r>
              <a:rPr lang="en-US" sz="2000" b="0" i="0" u="none" strike="noStrike" cap="none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Exponencial</a:t>
            </a:r>
            <a:r>
              <a:rPr lang="en-US" sz="2000" b="0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^</a:t>
            </a:r>
            <a:endParaRPr sz="20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88315" marR="0" lvl="1" indent="-22923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8B639"/>
              </a:buClr>
              <a:buSzPts val="1600"/>
              <a:buFont typeface="Noto Sans Symbols"/>
              <a:buChar char="⚫"/>
            </a:pPr>
            <a:r>
              <a:rPr lang="en-US" sz="2000" b="0" i="0" u="none" strike="noStrike" cap="none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Negatividad</a:t>
            </a:r>
            <a:r>
              <a:rPr lang="en-US" sz="2000" b="0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–</a:t>
            </a:r>
            <a:endParaRPr sz="20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88315" marR="0" lvl="1" indent="-22923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8B639"/>
              </a:buClr>
              <a:buSzPts val="1600"/>
              <a:buFont typeface="Noto Sans Symbols"/>
              <a:buChar char="⚫"/>
            </a:pPr>
            <a:r>
              <a:rPr lang="en-US" sz="2000" b="0" i="0" u="none" strike="noStrike" cap="none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Multiplicación</a:t>
            </a:r>
            <a:r>
              <a:rPr lang="en-US" sz="2000" b="0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y division * , /</a:t>
            </a:r>
            <a:endParaRPr sz="20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88315" marR="0" lvl="1" indent="-22923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8B639"/>
              </a:buClr>
              <a:buSzPts val="16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Suma y </a:t>
            </a:r>
            <a:r>
              <a:rPr lang="en-US" sz="2000" b="0" i="0" u="none" strike="noStrike" cap="none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resta</a:t>
            </a:r>
            <a:r>
              <a:rPr lang="en-US" sz="2000" b="0" i="0" u="none" strike="noStrike" cap="none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+ , -</a:t>
            </a:r>
          </a:p>
          <a:p>
            <a:pPr marL="488315" marR="0" lvl="1" indent="-22923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8B639"/>
              </a:buClr>
              <a:buSzPts val="1600"/>
              <a:buFont typeface="Noto Sans Symbols"/>
              <a:buChar char="⚫"/>
            </a:pPr>
            <a:r>
              <a:rPr lang="en-US" sz="2000" dirty="0" err="1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Residuo</a:t>
            </a:r>
            <a:r>
              <a:rPr lang="en-US" sz="20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 de la division %</a:t>
            </a:r>
            <a:endParaRPr sz="20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5C1F34"/>
              </a:buClr>
              <a:buSzPts val="1200"/>
              <a:buFont typeface="Noto Sans Symbols"/>
              <a:buChar char="🞆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Lógicos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88315" marR="0" lvl="1" indent="-22923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8B639"/>
              </a:buClr>
              <a:buSzPts val="16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6C6C6C"/>
                </a:solidFill>
                <a:latin typeface="+mj-lt"/>
                <a:ea typeface="Trebuchet MS"/>
                <a:cs typeface="Trebuchet MS"/>
                <a:sym typeface="Trebuchet MS"/>
              </a:rPr>
              <a:t>Not  ~</a:t>
            </a:r>
            <a:endParaRPr sz="2000" b="0" i="0" u="none" strike="noStrike" cap="none" dirty="0">
              <a:latin typeface="+mj-lt"/>
              <a:ea typeface="Arial"/>
              <a:cs typeface="Arial"/>
              <a:sym typeface="Arial"/>
            </a:endParaRPr>
          </a:p>
          <a:p>
            <a:pPr marL="488315" marR="0" lvl="1" indent="-22923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8B639"/>
              </a:buClr>
              <a:buSzPts val="16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6C6C6C"/>
                </a:solidFill>
                <a:latin typeface="+mj-lt"/>
                <a:ea typeface="Trebuchet MS"/>
                <a:cs typeface="Trebuchet MS"/>
                <a:sym typeface="Trebuchet MS"/>
              </a:rPr>
              <a:t>And  &amp;</a:t>
            </a:r>
            <a:endParaRPr sz="2000" b="0" i="0" u="none" strike="noStrike" cap="none" dirty="0">
              <a:latin typeface="+mj-lt"/>
              <a:ea typeface="Arial"/>
              <a:cs typeface="Arial"/>
              <a:sym typeface="Arial"/>
            </a:endParaRPr>
          </a:p>
          <a:p>
            <a:pPr marL="488315" marR="0" lvl="1" indent="-22923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8B639"/>
              </a:buClr>
              <a:buSzPts val="16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6C6C6C"/>
                </a:solidFill>
                <a:latin typeface="+mj-lt"/>
                <a:ea typeface="Trebuchet MS"/>
                <a:cs typeface="Trebuchet MS"/>
                <a:sym typeface="Trebuchet MS"/>
              </a:rPr>
              <a:t>Or   |</a:t>
            </a:r>
            <a:endParaRPr sz="2000" b="0" i="0" u="none" strike="noStrike" cap="none" dirty="0">
              <a:latin typeface="+mj-lt"/>
              <a:ea typeface="Arial"/>
              <a:cs typeface="Arial"/>
              <a:sym typeface="Arial"/>
            </a:endParaRPr>
          </a:p>
          <a:p>
            <a:pPr marL="1565910" marR="0" lvl="0" indent="0" algn="l" rtl="0">
              <a:lnSpc>
                <a:spcPct val="11925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~</a:t>
            </a:r>
            <a:r>
              <a:rPr lang="en-US" sz="2000" i="1" dirty="0">
                <a:solidFill>
                  <a:srgbClr val="6C6C6C"/>
                </a:solidFill>
                <a:latin typeface="+mn-lt"/>
                <a:ea typeface="Trebuchet MS"/>
                <a:cs typeface="Trebuchet MS"/>
                <a:sym typeface="Trebuchet MS"/>
              </a:rPr>
              <a:t>P | Q &amp; R </a:t>
            </a:r>
            <a:r>
              <a:rPr lang="en-US" sz="2000" dirty="0">
                <a:solidFill>
                  <a:srgbClr val="6C6C6C"/>
                </a:solidFill>
                <a:latin typeface="+mn-lt"/>
                <a:ea typeface="Trebuchet MS"/>
                <a:cs typeface="Trebuchet MS"/>
                <a:sym typeface="Trebuchet MS"/>
              </a:rPr>
              <a:t>equivale a </a:t>
            </a:r>
            <a:r>
              <a:rPr lang="en-US" sz="2000" i="1" dirty="0">
                <a:solidFill>
                  <a:srgbClr val="6C6C6C"/>
                </a:solidFill>
                <a:latin typeface="+mn-lt"/>
                <a:ea typeface="Trebuchet MS"/>
                <a:cs typeface="Trebuchet MS"/>
                <a:sym typeface="Trebuchet MS"/>
              </a:rPr>
              <a:t>((~P) | ( Q &amp; R ))</a:t>
            </a:r>
            <a:endParaRPr sz="2000" dirty="0">
              <a:latin typeface="+mn-lt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/>
          <p:nvPr/>
        </p:nvSpPr>
        <p:spPr>
          <a:xfrm>
            <a:off x="538302" y="574368"/>
            <a:ext cx="5620181" cy="35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6" name="Google Shape;356;p13"/>
          <p:cNvSpPr/>
          <p:nvPr/>
        </p:nvSpPr>
        <p:spPr>
          <a:xfrm>
            <a:off x="5964554" y="68130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 extrusionOk="0">
                <a:moveTo>
                  <a:pt x="41529" y="0"/>
                </a:moveTo>
                <a:lnTo>
                  <a:pt x="0" y="127635"/>
                </a:lnTo>
                <a:lnTo>
                  <a:pt x="83058" y="127635"/>
                </a:lnTo>
                <a:lnTo>
                  <a:pt x="41529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7" name="Google Shape;357;p13"/>
          <p:cNvSpPr/>
          <p:nvPr/>
        </p:nvSpPr>
        <p:spPr>
          <a:xfrm>
            <a:off x="1775079" y="68130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 extrusionOk="0">
                <a:moveTo>
                  <a:pt x="41528" y="0"/>
                </a:moveTo>
                <a:lnTo>
                  <a:pt x="0" y="127635"/>
                </a:lnTo>
                <a:lnTo>
                  <a:pt x="83057" y="127635"/>
                </a:lnTo>
                <a:lnTo>
                  <a:pt x="4152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8" name="Google Shape;358;p13"/>
          <p:cNvSpPr/>
          <p:nvPr/>
        </p:nvSpPr>
        <p:spPr>
          <a:xfrm>
            <a:off x="4612385" y="632407"/>
            <a:ext cx="131445" cy="239395"/>
          </a:xfrm>
          <a:custGeom>
            <a:avLst/>
            <a:gdLst/>
            <a:ahLst/>
            <a:cxnLst/>
            <a:rect l="l" t="t" r="r" b="b"/>
            <a:pathLst>
              <a:path w="131445" h="239394" extrusionOk="0">
                <a:moveTo>
                  <a:pt x="28066" y="0"/>
                </a:moveTo>
                <a:lnTo>
                  <a:pt x="17419" y="365"/>
                </a:lnTo>
                <a:lnTo>
                  <a:pt x="3421" y="1367"/>
                </a:lnTo>
                <a:lnTo>
                  <a:pt x="0" y="237617"/>
                </a:lnTo>
                <a:lnTo>
                  <a:pt x="12140" y="238486"/>
                </a:lnTo>
                <a:lnTo>
                  <a:pt x="25000" y="238949"/>
                </a:lnTo>
                <a:lnTo>
                  <a:pt x="40840" y="238246"/>
                </a:lnTo>
                <a:lnTo>
                  <a:pt x="79065" y="227382"/>
                </a:lnTo>
                <a:lnTo>
                  <a:pt x="112802" y="191150"/>
                </a:lnTo>
                <a:lnTo>
                  <a:pt x="128705" y="143912"/>
                </a:lnTo>
                <a:lnTo>
                  <a:pt x="130991" y="117143"/>
                </a:lnTo>
                <a:lnTo>
                  <a:pt x="130326" y="98419"/>
                </a:lnTo>
                <a:lnTo>
                  <a:pt x="120133" y="52353"/>
                </a:lnTo>
                <a:lnTo>
                  <a:pt x="97640" y="21022"/>
                </a:lnTo>
                <a:lnTo>
                  <a:pt x="62844" y="3878"/>
                </a:lnTo>
                <a:lnTo>
                  <a:pt x="28066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9" name="Google Shape;359;p13"/>
          <p:cNvSpPr/>
          <p:nvPr/>
        </p:nvSpPr>
        <p:spPr>
          <a:xfrm>
            <a:off x="3188970" y="632407"/>
            <a:ext cx="105410" cy="113664"/>
          </a:xfrm>
          <a:custGeom>
            <a:avLst/>
            <a:gdLst/>
            <a:ahLst/>
            <a:cxnLst/>
            <a:rect l="l" t="t" r="r" b="b"/>
            <a:pathLst>
              <a:path w="105410" h="113665" extrusionOk="0">
                <a:moveTo>
                  <a:pt x="18542" y="0"/>
                </a:moveTo>
                <a:lnTo>
                  <a:pt x="12192" y="0"/>
                </a:lnTo>
                <a:lnTo>
                  <a:pt x="5968" y="381"/>
                </a:lnTo>
                <a:lnTo>
                  <a:pt x="0" y="1270"/>
                </a:lnTo>
                <a:lnTo>
                  <a:pt x="0" y="111887"/>
                </a:lnTo>
                <a:lnTo>
                  <a:pt x="10287" y="112903"/>
                </a:lnTo>
                <a:lnTo>
                  <a:pt x="18542" y="113537"/>
                </a:lnTo>
                <a:lnTo>
                  <a:pt x="24511" y="113537"/>
                </a:lnTo>
                <a:lnTo>
                  <a:pt x="67013" y="108372"/>
                </a:lnTo>
                <a:lnTo>
                  <a:pt x="97656" y="84553"/>
                </a:lnTo>
                <a:lnTo>
                  <a:pt x="104873" y="61053"/>
                </a:lnTo>
                <a:lnTo>
                  <a:pt x="103726" y="46680"/>
                </a:lnTo>
                <a:lnTo>
                  <a:pt x="74190" y="9198"/>
                </a:lnTo>
                <a:lnTo>
                  <a:pt x="25888" y="102"/>
                </a:lnTo>
                <a:lnTo>
                  <a:pt x="18542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0" name="Google Shape;360;p13"/>
          <p:cNvSpPr/>
          <p:nvPr/>
        </p:nvSpPr>
        <p:spPr>
          <a:xfrm>
            <a:off x="2458973" y="632407"/>
            <a:ext cx="131445" cy="239395"/>
          </a:xfrm>
          <a:custGeom>
            <a:avLst/>
            <a:gdLst/>
            <a:ahLst/>
            <a:cxnLst/>
            <a:rect l="l" t="t" r="r" b="b"/>
            <a:pathLst>
              <a:path w="131444" h="239394" extrusionOk="0">
                <a:moveTo>
                  <a:pt x="28067" y="0"/>
                </a:moveTo>
                <a:lnTo>
                  <a:pt x="17419" y="365"/>
                </a:lnTo>
                <a:lnTo>
                  <a:pt x="3421" y="1367"/>
                </a:lnTo>
                <a:lnTo>
                  <a:pt x="0" y="237617"/>
                </a:lnTo>
                <a:lnTo>
                  <a:pt x="12140" y="238486"/>
                </a:lnTo>
                <a:lnTo>
                  <a:pt x="25000" y="238949"/>
                </a:lnTo>
                <a:lnTo>
                  <a:pt x="40840" y="238246"/>
                </a:lnTo>
                <a:lnTo>
                  <a:pt x="79065" y="227382"/>
                </a:lnTo>
                <a:lnTo>
                  <a:pt x="112802" y="191150"/>
                </a:lnTo>
                <a:lnTo>
                  <a:pt x="128705" y="143912"/>
                </a:lnTo>
                <a:lnTo>
                  <a:pt x="130991" y="117143"/>
                </a:lnTo>
                <a:lnTo>
                  <a:pt x="130326" y="98419"/>
                </a:lnTo>
                <a:lnTo>
                  <a:pt x="120133" y="52353"/>
                </a:lnTo>
                <a:lnTo>
                  <a:pt x="97640" y="21022"/>
                </a:lnTo>
                <a:lnTo>
                  <a:pt x="62844" y="3878"/>
                </a:lnTo>
                <a:lnTo>
                  <a:pt x="2806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1" name="Google Shape;361;p13"/>
          <p:cNvSpPr/>
          <p:nvPr/>
        </p:nvSpPr>
        <p:spPr>
          <a:xfrm>
            <a:off x="3474720" y="632279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59" extrusionOk="0">
                <a:moveTo>
                  <a:pt x="20827" y="0"/>
                </a:moveTo>
                <a:lnTo>
                  <a:pt x="14224" y="0"/>
                </a:lnTo>
                <a:lnTo>
                  <a:pt x="7238" y="381"/>
                </a:lnTo>
                <a:lnTo>
                  <a:pt x="0" y="1397"/>
                </a:lnTo>
                <a:lnTo>
                  <a:pt x="0" y="97409"/>
                </a:lnTo>
                <a:lnTo>
                  <a:pt x="14680" y="98425"/>
                </a:lnTo>
                <a:lnTo>
                  <a:pt x="25527" y="98805"/>
                </a:lnTo>
                <a:lnTo>
                  <a:pt x="41673" y="98271"/>
                </a:lnTo>
                <a:lnTo>
                  <a:pt x="88243" y="82060"/>
                </a:lnTo>
                <a:lnTo>
                  <a:pt x="99010" y="59472"/>
                </a:lnTo>
                <a:lnTo>
                  <a:pt x="98525" y="40554"/>
                </a:lnTo>
                <a:lnTo>
                  <a:pt x="73242" y="6906"/>
                </a:lnTo>
                <a:lnTo>
                  <a:pt x="2082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2" name="Google Shape;362;p13"/>
          <p:cNvSpPr/>
          <p:nvPr/>
        </p:nvSpPr>
        <p:spPr>
          <a:xfrm>
            <a:off x="601992" y="632279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59" extrusionOk="0">
                <a:moveTo>
                  <a:pt x="20764" y="0"/>
                </a:moveTo>
                <a:lnTo>
                  <a:pt x="14160" y="0"/>
                </a:lnTo>
                <a:lnTo>
                  <a:pt x="7238" y="381"/>
                </a:lnTo>
                <a:lnTo>
                  <a:pt x="0" y="1397"/>
                </a:lnTo>
                <a:lnTo>
                  <a:pt x="0" y="97409"/>
                </a:lnTo>
                <a:lnTo>
                  <a:pt x="14690" y="98424"/>
                </a:lnTo>
                <a:lnTo>
                  <a:pt x="25539" y="98805"/>
                </a:lnTo>
                <a:lnTo>
                  <a:pt x="41679" y="98271"/>
                </a:lnTo>
                <a:lnTo>
                  <a:pt x="88229" y="82060"/>
                </a:lnTo>
                <a:lnTo>
                  <a:pt x="98966" y="59458"/>
                </a:lnTo>
                <a:lnTo>
                  <a:pt x="98474" y="40535"/>
                </a:lnTo>
                <a:lnTo>
                  <a:pt x="73223" y="6900"/>
                </a:lnTo>
                <a:lnTo>
                  <a:pt x="20764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3" name="Google Shape;363;p13"/>
          <p:cNvSpPr/>
          <p:nvPr/>
        </p:nvSpPr>
        <p:spPr>
          <a:xfrm>
            <a:off x="5756147" y="580337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5" h="346075" extrusionOk="0">
                <a:moveTo>
                  <a:pt x="0" y="0"/>
                </a:moveTo>
                <a:lnTo>
                  <a:pt x="61340" y="0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4" name="Google Shape;364;p13"/>
          <p:cNvSpPr/>
          <p:nvPr/>
        </p:nvSpPr>
        <p:spPr>
          <a:xfrm>
            <a:off x="5136260" y="580337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5" h="350519" extrusionOk="0">
                <a:moveTo>
                  <a:pt x="0" y="0"/>
                </a:moveTo>
                <a:lnTo>
                  <a:pt x="29463" y="0"/>
                </a:lnTo>
                <a:lnTo>
                  <a:pt x="192659" y="208533"/>
                </a:lnTo>
                <a:lnTo>
                  <a:pt x="192659" y="0"/>
                </a:lnTo>
                <a:lnTo>
                  <a:pt x="251587" y="0"/>
                </a:lnTo>
                <a:lnTo>
                  <a:pt x="251587" y="350265"/>
                </a:lnTo>
                <a:lnTo>
                  <a:pt x="226694" y="350265"/>
                </a:lnTo>
                <a:lnTo>
                  <a:pt x="58927" y="131571"/>
                </a:lnTo>
                <a:lnTo>
                  <a:pt x="58927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5" name="Google Shape;365;p13"/>
          <p:cNvSpPr/>
          <p:nvPr/>
        </p:nvSpPr>
        <p:spPr>
          <a:xfrm>
            <a:off x="4861940" y="580337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79" h="346075" extrusionOk="0">
                <a:moveTo>
                  <a:pt x="0" y="0"/>
                </a:moveTo>
                <a:lnTo>
                  <a:pt x="220472" y="0"/>
                </a:lnTo>
                <a:lnTo>
                  <a:pt x="220472" y="54482"/>
                </a:lnTo>
                <a:lnTo>
                  <a:pt x="61341" y="54482"/>
                </a:lnTo>
                <a:lnTo>
                  <a:pt x="61341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1" y="187578"/>
                </a:lnTo>
                <a:lnTo>
                  <a:pt x="61341" y="291083"/>
                </a:lnTo>
                <a:lnTo>
                  <a:pt x="217932" y="291083"/>
                </a:lnTo>
                <a:lnTo>
                  <a:pt x="217932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6" name="Google Shape;366;p13"/>
          <p:cNvSpPr/>
          <p:nvPr/>
        </p:nvSpPr>
        <p:spPr>
          <a:xfrm>
            <a:off x="4276725" y="580337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79" h="346075" extrusionOk="0">
                <a:moveTo>
                  <a:pt x="0" y="0"/>
                </a:moveTo>
                <a:lnTo>
                  <a:pt x="220472" y="0"/>
                </a:lnTo>
                <a:lnTo>
                  <a:pt x="220472" y="54482"/>
                </a:lnTo>
                <a:lnTo>
                  <a:pt x="61340" y="54482"/>
                </a:lnTo>
                <a:lnTo>
                  <a:pt x="61340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0" y="187578"/>
                </a:lnTo>
                <a:lnTo>
                  <a:pt x="61340" y="291083"/>
                </a:lnTo>
                <a:lnTo>
                  <a:pt x="217932" y="291083"/>
                </a:lnTo>
                <a:lnTo>
                  <a:pt x="217932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7" name="Google Shape;367;p13"/>
          <p:cNvSpPr/>
          <p:nvPr/>
        </p:nvSpPr>
        <p:spPr>
          <a:xfrm>
            <a:off x="3706748" y="580337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79" h="346075" extrusionOk="0">
                <a:moveTo>
                  <a:pt x="0" y="0"/>
                </a:moveTo>
                <a:lnTo>
                  <a:pt x="220472" y="0"/>
                </a:lnTo>
                <a:lnTo>
                  <a:pt x="220472" y="54482"/>
                </a:lnTo>
                <a:lnTo>
                  <a:pt x="61340" y="54482"/>
                </a:lnTo>
                <a:lnTo>
                  <a:pt x="61340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0" y="187578"/>
                </a:lnTo>
                <a:lnTo>
                  <a:pt x="61340" y="291083"/>
                </a:lnTo>
                <a:lnTo>
                  <a:pt x="217931" y="291083"/>
                </a:lnTo>
                <a:lnTo>
                  <a:pt x="21793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8" name="Google Shape;368;p13"/>
          <p:cNvSpPr/>
          <p:nvPr/>
        </p:nvSpPr>
        <p:spPr>
          <a:xfrm>
            <a:off x="2708529" y="580337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 extrusionOk="0">
                <a:moveTo>
                  <a:pt x="0" y="0"/>
                </a:moveTo>
                <a:lnTo>
                  <a:pt x="220471" y="0"/>
                </a:lnTo>
                <a:lnTo>
                  <a:pt x="220471" y="54482"/>
                </a:lnTo>
                <a:lnTo>
                  <a:pt x="61340" y="54482"/>
                </a:lnTo>
                <a:lnTo>
                  <a:pt x="61340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0" y="187578"/>
                </a:lnTo>
                <a:lnTo>
                  <a:pt x="61340" y="291083"/>
                </a:lnTo>
                <a:lnTo>
                  <a:pt x="217931" y="291083"/>
                </a:lnTo>
                <a:lnTo>
                  <a:pt x="21793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9" name="Google Shape;369;p13"/>
          <p:cNvSpPr/>
          <p:nvPr/>
        </p:nvSpPr>
        <p:spPr>
          <a:xfrm>
            <a:off x="1432941" y="580337"/>
            <a:ext cx="217804" cy="346075"/>
          </a:xfrm>
          <a:custGeom>
            <a:avLst/>
            <a:gdLst/>
            <a:ahLst/>
            <a:cxnLst/>
            <a:rect l="l" t="t" r="r" b="b"/>
            <a:pathLst>
              <a:path w="217805" h="346075" extrusionOk="0">
                <a:moveTo>
                  <a:pt x="0" y="0"/>
                </a:moveTo>
                <a:lnTo>
                  <a:pt x="61340" y="0"/>
                </a:lnTo>
                <a:lnTo>
                  <a:pt x="61340" y="291083"/>
                </a:lnTo>
                <a:lnTo>
                  <a:pt x="217423" y="291083"/>
                </a:lnTo>
                <a:lnTo>
                  <a:pt x="217423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0" name="Google Shape;370;p13"/>
          <p:cNvSpPr/>
          <p:nvPr/>
        </p:nvSpPr>
        <p:spPr>
          <a:xfrm>
            <a:off x="833958" y="580337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 extrusionOk="0">
                <a:moveTo>
                  <a:pt x="0" y="0"/>
                </a:moveTo>
                <a:lnTo>
                  <a:pt x="220560" y="0"/>
                </a:lnTo>
                <a:lnTo>
                  <a:pt x="220560" y="54482"/>
                </a:lnTo>
                <a:lnTo>
                  <a:pt x="61328" y="54482"/>
                </a:lnTo>
                <a:lnTo>
                  <a:pt x="61328" y="135381"/>
                </a:lnTo>
                <a:lnTo>
                  <a:pt x="175501" y="135381"/>
                </a:lnTo>
                <a:lnTo>
                  <a:pt x="175501" y="187578"/>
                </a:lnTo>
                <a:lnTo>
                  <a:pt x="61328" y="187578"/>
                </a:lnTo>
                <a:lnTo>
                  <a:pt x="61328" y="291083"/>
                </a:lnTo>
                <a:lnTo>
                  <a:pt x="217970" y="291083"/>
                </a:lnTo>
                <a:lnTo>
                  <a:pt x="21797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1" name="Google Shape;371;p13"/>
          <p:cNvSpPr/>
          <p:nvPr/>
        </p:nvSpPr>
        <p:spPr>
          <a:xfrm>
            <a:off x="4551045" y="577924"/>
            <a:ext cx="255904" cy="347980"/>
          </a:xfrm>
          <a:custGeom>
            <a:avLst/>
            <a:gdLst/>
            <a:ahLst/>
            <a:cxnLst/>
            <a:rect l="l" t="t" r="r" b="b"/>
            <a:pathLst>
              <a:path w="255904" h="347980" extrusionOk="0">
                <a:moveTo>
                  <a:pt x="92201" y="0"/>
                </a:moveTo>
                <a:lnTo>
                  <a:pt x="134439" y="3937"/>
                </a:lnTo>
                <a:lnTo>
                  <a:pt x="171134" y="15763"/>
                </a:lnTo>
                <a:lnTo>
                  <a:pt x="211475" y="43837"/>
                </a:lnTo>
                <a:lnTo>
                  <a:pt x="240309" y="84556"/>
                </a:lnTo>
                <a:lnTo>
                  <a:pt x="252311" y="121075"/>
                </a:lnTo>
                <a:lnTo>
                  <a:pt x="255776" y="148313"/>
                </a:lnTo>
                <a:lnTo>
                  <a:pt x="255382" y="168383"/>
                </a:lnTo>
                <a:lnTo>
                  <a:pt x="248784" y="221903"/>
                </a:lnTo>
                <a:lnTo>
                  <a:pt x="234065" y="265596"/>
                </a:lnTo>
                <a:lnTo>
                  <a:pt x="211232" y="299733"/>
                </a:lnTo>
                <a:lnTo>
                  <a:pt x="180289" y="324584"/>
                </a:lnTo>
                <a:lnTo>
                  <a:pt x="141242" y="340420"/>
                </a:lnTo>
                <a:lnTo>
                  <a:pt x="94095" y="347512"/>
                </a:lnTo>
                <a:lnTo>
                  <a:pt x="76580" y="347979"/>
                </a:lnTo>
                <a:lnTo>
                  <a:pt x="0" y="347979"/>
                </a:lnTo>
                <a:lnTo>
                  <a:pt x="0" y="2666"/>
                </a:lnTo>
                <a:lnTo>
                  <a:pt x="19163" y="1983"/>
                </a:lnTo>
                <a:lnTo>
                  <a:pt x="64259" y="538"/>
                </a:lnTo>
                <a:lnTo>
                  <a:pt x="92201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2" name="Google Shape;372;p13"/>
          <p:cNvSpPr/>
          <p:nvPr/>
        </p:nvSpPr>
        <p:spPr>
          <a:xfrm>
            <a:off x="3127629" y="577924"/>
            <a:ext cx="229235" cy="347980"/>
          </a:xfrm>
          <a:custGeom>
            <a:avLst/>
            <a:gdLst/>
            <a:ahLst/>
            <a:cxnLst/>
            <a:rect l="l" t="t" r="r" b="b"/>
            <a:pathLst>
              <a:path w="229235" h="347980" extrusionOk="0">
                <a:moveTo>
                  <a:pt x="71627" y="0"/>
                </a:moveTo>
                <a:lnTo>
                  <a:pt x="118355" y="2437"/>
                </a:lnTo>
                <a:lnTo>
                  <a:pt x="156537" y="9750"/>
                </a:lnTo>
                <a:lnTo>
                  <a:pt x="197765" y="30538"/>
                </a:lnTo>
                <a:lnTo>
                  <a:pt x="221117" y="61055"/>
                </a:lnTo>
                <a:lnTo>
                  <a:pt x="229182" y="99699"/>
                </a:lnTo>
                <a:lnTo>
                  <a:pt x="228541" y="116102"/>
                </a:lnTo>
                <a:lnTo>
                  <a:pt x="218795" y="158100"/>
                </a:lnTo>
                <a:lnTo>
                  <a:pt x="187563" y="197554"/>
                </a:lnTo>
                <a:lnTo>
                  <a:pt x="150473" y="214998"/>
                </a:lnTo>
                <a:lnTo>
                  <a:pt x="101678" y="222254"/>
                </a:lnTo>
                <a:lnTo>
                  <a:pt x="85920" y="222268"/>
                </a:lnTo>
                <a:lnTo>
                  <a:pt x="73900" y="221856"/>
                </a:lnTo>
                <a:lnTo>
                  <a:pt x="63281" y="221040"/>
                </a:lnTo>
                <a:lnTo>
                  <a:pt x="61340" y="347979"/>
                </a:lnTo>
                <a:lnTo>
                  <a:pt x="0" y="347979"/>
                </a:lnTo>
                <a:lnTo>
                  <a:pt x="0" y="2666"/>
                </a:lnTo>
                <a:lnTo>
                  <a:pt x="50786" y="585"/>
                </a:lnTo>
                <a:lnTo>
                  <a:pt x="68616" y="34"/>
                </a:lnTo>
                <a:lnTo>
                  <a:pt x="7162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3" name="Google Shape;373;p13"/>
          <p:cNvSpPr/>
          <p:nvPr/>
        </p:nvSpPr>
        <p:spPr>
          <a:xfrm>
            <a:off x="2397632" y="577924"/>
            <a:ext cx="255904" cy="347980"/>
          </a:xfrm>
          <a:custGeom>
            <a:avLst/>
            <a:gdLst/>
            <a:ahLst/>
            <a:cxnLst/>
            <a:rect l="l" t="t" r="r" b="b"/>
            <a:pathLst>
              <a:path w="255905" h="347980" extrusionOk="0">
                <a:moveTo>
                  <a:pt x="92202" y="0"/>
                </a:moveTo>
                <a:lnTo>
                  <a:pt x="134439" y="3937"/>
                </a:lnTo>
                <a:lnTo>
                  <a:pt x="171134" y="15763"/>
                </a:lnTo>
                <a:lnTo>
                  <a:pt x="211475" y="43837"/>
                </a:lnTo>
                <a:lnTo>
                  <a:pt x="240309" y="84556"/>
                </a:lnTo>
                <a:lnTo>
                  <a:pt x="252311" y="121075"/>
                </a:lnTo>
                <a:lnTo>
                  <a:pt x="255776" y="148313"/>
                </a:lnTo>
                <a:lnTo>
                  <a:pt x="255382" y="168383"/>
                </a:lnTo>
                <a:lnTo>
                  <a:pt x="248784" y="221903"/>
                </a:lnTo>
                <a:lnTo>
                  <a:pt x="234065" y="265596"/>
                </a:lnTo>
                <a:lnTo>
                  <a:pt x="211232" y="299733"/>
                </a:lnTo>
                <a:lnTo>
                  <a:pt x="180289" y="324584"/>
                </a:lnTo>
                <a:lnTo>
                  <a:pt x="141242" y="340420"/>
                </a:lnTo>
                <a:lnTo>
                  <a:pt x="94095" y="347512"/>
                </a:lnTo>
                <a:lnTo>
                  <a:pt x="76581" y="347979"/>
                </a:lnTo>
                <a:lnTo>
                  <a:pt x="0" y="347979"/>
                </a:lnTo>
                <a:lnTo>
                  <a:pt x="0" y="2666"/>
                </a:lnTo>
                <a:lnTo>
                  <a:pt x="19163" y="1983"/>
                </a:lnTo>
                <a:lnTo>
                  <a:pt x="64259" y="538"/>
                </a:lnTo>
                <a:lnTo>
                  <a:pt x="92202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4" name="Google Shape;374;p13"/>
          <p:cNvSpPr/>
          <p:nvPr/>
        </p:nvSpPr>
        <p:spPr>
          <a:xfrm>
            <a:off x="3411092" y="576780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4" h="349250" extrusionOk="0">
                <a:moveTo>
                  <a:pt x="95758" y="0"/>
                </a:moveTo>
                <a:lnTo>
                  <a:pt x="149131" y="5335"/>
                </a:lnTo>
                <a:lnTo>
                  <a:pt x="188690" y="21347"/>
                </a:lnTo>
                <a:lnTo>
                  <a:pt x="219961" y="59320"/>
                </a:lnTo>
                <a:lnTo>
                  <a:pt x="227322" y="100280"/>
                </a:lnTo>
                <a:lnTo>
                  <a:pt x="226518" y="113745"/>
                </a:lnTo>
                <a:lnTo>
                  <a:pt x="204810" y="162484"/>
                </a:lnTo>
                <a:lnTo>
                  <a:pt x="166459" y="192241"/>
                </a:lnTo>
                <a:lnTo>
                  <a:pt x="265557" y="349123"/>
                </a:lnTo>
                <a:lnTo>
                  <a:pt x="194818" y="349123"/>
                </a:lnTo>
                <a:lnTo>
                  <a:pt x="102616" y="206375"/>
                </a:lnTo>
                <a:lnTo>
                  <a:pt x="92362" y="206125"/>
                </a:lnTo>
                <a:lnTo>
                  <a:pt x="79740" y="205607"/>
                </a:lnTo>
                <a:lnTo>
                  <a:pt x="64802" y="204795"/>
                </a:lnTo>
                <a:lnTo>
                  <a:pt x="63627" y="349123"/>
                </a:lnTo>
                <a:lnTo>
                  <a:pt x="0" y="349123"/>
                </a:lnTo>
                <a:lnTo>
                  <a:pt x="0" y="3556"/>
                </a:lnTo>
                <a:lnTo>
                  <a:pt x="6250" y="3367"/>
                </a:lnTo>
                <a:lnTo>
                  <a:pt x="18489" y="2817"/>
                </a:lnTo>
                <a:lnTo>
                  <a:pt x="66623" y="623"/>
                </a:lnTo>
                <a:lnTo>
                  <a:pt x="89551" y="37"/>
                </a:lnTo>
                <a:lnTo>
                  <a:pt x="9575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5" name="Google Shape;375;p13"/>
          <p:cNvSpPr/>
          <p:nvPr/>
        </p:nvSpPr>
        <p:spPr>
          <a:xfrm>
            <a:off x="538302" y="576780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5" h="349250" extrusionOk="0">
                <a:moveTo>
                  <a:pt x="95770" y="0"/>
                </a:moveTo>
                <a:lnTo>
                  <a:pt x="149138" y="5332"/>
                </a:lnTo>
                <a:lnTo>
                  <a:pt x="188711" y="21334"/>
                </a:lnTo>
                <a:lnTo>
                  <a:pt x="220014" y="59284"/>
                </a:lnTo>
                <a:lnTo>
                  <a:pt x="227397" y="100220"/>
                </a:lnTo>
                <a:lnTo>
                  <a:pt x="226599" y="113702"/>
                </a:lnTo>
                <a:lnTo>
                  <a:pt x="204891" y="162444"/>
                </a:lnTo>
                <a:lnTo>
                  <a:pt x="166553" y="192213"/>
                </a:lnTo>
                <a:lnTo>
                  <a:pt x="265620" y="349123"/>
                </a:lnTo>
                <a:lnTo>
                  <a:pt x="194843" y="349123"/>
                </a:lnTo>
                <a:lnTo>
                  <a:pt x="102615" y="206375"/>
                </a:lnTo>
                <a:lnTo>
                  <a:pt x="92362" y="206124"/>
                </a:lnTo>
                <a:lnTo>
                  <a:pt x="79755" y="205605"/>
                </a:lnTo>
                <a:lnTo>
                  <a:pt x="64789" y="204790"/>
                </a:lnTo>
                <a:lnTo>
                  <a:pt x="63690" y="349123"/>
                </a:lnTo>
                <a:lnTo>
                  <a:pt x="0" y="349123"/>
                </a:lnTo>
                <a:lnTo>
                  <a:pt x="0" y="3556"/>
                </a:lnTo>
                <a:lnTo>
                  <a:pt x="6293" y="3367"/>
                </a:lnTo>
                <a:lnTo>
                  <a:pt x="18555" y="2816"/>
                </a:lnTo>
                <a:lnTo>
                  <a:pt x="66656" y="622"/>
                </a:lnTo>
                <a:lnTo>
                  <a:pt x="89594" y="36"/>
                </a:lnTo>
                <a:lnTo>
                  <a:pt x="95770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6" name="Google Shape;376;p13"/>
          <p:cNvSpPr/>
          <p:nvPr/>
        </p:nvSpPr>
        <p:spPr>
          <a:xfrm>
            <a:off x="5854827" y="575638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4" h="350519" extrusionOk="0">
                <a:moveTo>
                  <a:pt x="137795" y="0"/>
                </a:moveTo>
                <a:lnTo>
                  <a:pt x="164719" y="0"/>
                </a:lnTo>
                <a:lnTo>
                  <a:pt x="303657" y="350265"/>
                </a:lnTo>
                <a:lnTo>
                  <a:pt x="235965" y="350265"/>
                </a:lnTo>
                <a:lnTo>
                  <a:pt x="210693" y="280162"/>
                </a:lnTo>
                <a:lnTo>
                  <a:pt x="92328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5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7" name="Google Shape;377;p13"/>
          <p:cNvSpPr/>
          <p:nvPr/>
        </p:nvSpPr>
        <p:spPr>
          <a:xfrm>
            <a:off x="1665351" y="575638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4" h="350519" extrusionOk="0">
                <a:moveTo>
                  <a:pt x="137794" y="0"/>
                </a:moveTo>
                <a:lnTo>
                  <a:pt x="164719" y="0"/>
                </a:lnTo>
                <a:lnTo>
                  <a:pt x="303656" y="350265"/>
                </a:lnTo>
                <a:lnTo>
                  <a:pt x="235966" y="350265"/>
                </a:lnTo>
                <a:lnTo>
                  <a:pt x="210693" y="280162"/>
                </a:lnTo>
                <a:lnTo>
                  <a:pt x="92329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4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8" name="Google Shape;378;p13"/>
          <p:cNvSpPr/>
          <p:nvPr/>
        </p:nvSpPr>
        <p:spPr>
          <a:xfrm>
            <a:off x="5442907" y="574368"/>
            <a:ext cx="262890" cy="357505"/>
          </a:xfrm>
          <a:custGeom>
            <a:avLst/>
            <a:gdLst/>
            <a:ahLst/>
            <a:cxnLst/>
            <a:rect l="l" t="t" r="r" b="b"/>
            <a:pathLst>
              <a:path w="262889" h="357505" extrusionOk="0">
                <a:moveTo>
                  <a:pt x="158173" y="0"/>
                </a:moveTo>
                <a:lnTo>
                  <a:pt x="200737" y="3679"/>
                </a:lnTo>
                <a:lnTo>
                  <a:pt x="246296" y="20034"/>
                </a:lnTo>
                <a:lnTo>
                  <a:pt x="228023" y="75057"/>
                </a:lnTo>
                <a:lnTo>
                  <a:pt x="219627" y="68203"/>
                </a:lnTo>
                <a:lnTo>
                  <a:pt x="209555" y="62754"/>
                </a:lnTo>
                <a:lnTo>
                  <a:pt x="197802" y="58701"/>
                </a:lnTo>
                <a:lnTo>
                  <a:pt x="184364" y="56034"/>
                </a:lnTo>
                <a:lnTo>
                  <a:pt x="169235" y="54744"/>
                </a:lnTo>
                <a:lnTo>
                  <a:pt x="154068" y="55479"/>
                </a:lnTo>
                <a:lnTo>
                  <a:pt x="116918" y="67203"/>
                </a:lnTo>
                <a:lnTo>
                  <a:pt x="89372" y="94470"/>
                </a:lnTo>
                <a:lnTo>
                  <a:pt x="71865" y="129150"/>
                </a:lnTo>
                <a:lnTo>
                  <a:pt x="63590" y="178650"/>
                </a:lnTo>
                <a:lnTo>
                  <a:pt x="64032" y="194323"/>
                </a:lnTo>
                <a:lnTo>
                  <a:pt x="70839" y="234617"/>
                </a:lnTo>
                <a:lnTo>
                  <a:pt x="95709" y="277184"/>
                </a:lnTo>
                <a:lnTo>
                  <a:pt x="128087" y="298255"/>
                </a:lnTo>
                <a:lnTo>
                  <a:pt x="152894" y="302801"/>
                </a:lnTo>
                <a:lnTo>
                  <a:pt x="168224" y="302117"/>
                </a:lnTo>
                <a:lnTo>
                  <a:pt x="206298" y="291342"/>
                </a:lnTo>
                <a:lnTo>
                  <a:pt x="225937" y="276863"/>
                </a:lnTo>
                <a:lnTo>
                  <a:pt x="262440" y="317626"/>
                </a:lnTo>
                <a:lnTo>
                  <a:pt x="223232" y="344678"/>
                </a:lnTo>
                <a:lnTo>
                  <a:pt x="185182" y="355097"/>
                </a:lnTo>
                <a:lnTo>
                  <a:pt x="155715" y="357357"/>
                </a:lnTo>
                <a:lnTo>
                  <a:pt x="140468" y="356873"/>
                </a:lnTo>
                <a:lnTo>
                  <a:pt x="99719" y="349532"/>
                </a:lnTo>
                <a:lnTo>
                  <a:pt x="56249" y="326014"/>
                </a:lnTo>
                <a:lnTo>
                  <a:pt x="31283" y="296562"/>
                </a:lnTo>
                <a:lnTo>
                  <a:pt x="9823" y="251327"/>
                </a:lnTo>
                <a:lnTo>
                  <a:pt x="1864" y="213792"/>
                </a:lnTo>
                <a:lnTo>
                  <a:pt x="0" y="186577"/>
                </a:lnTo>
                <a:lnTo>
                  <a:pt x="336" y="171413"/>
                </a:lnTo>
                <a:lnTo>
                  <a:pt x="5604" y="130005"/>
                </a:lnTo>
                <a:lnTo>
                  <a:pt x="22597" y="83202"/>
                </a:lnTo>
                <a:lnTo>
                  <a:pt x="52386" y="43102"/>
                </a:lnTo>
                <a:lnTo>
                  <a:pt x="83549" y="19001"/>
                </a:lnTo>
                <a:lnTo>
                  <a:pt x="131357" y="2094"/>
                </a:lnTo>
                <a:lnTo>
                  <a:pt x="144483" y="524"/>
                </a:lnTo>
                <a:lnTo>
                  <a:pt x="158095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9" name="Google Shape;379;p13"/>
          <p:cNvSpPr/>
          <p:nvPr/>
        </p:nvSpPr>
        <p:spPr>
          <a:xfrm>
            <a:off x="3964627" y="574368"/>
            <a:ext cx="262890" cy="357505"/>
          </a:xfrm>
          <a:custGeom>
            <a:avLst/>
            <a:gdLst/>
            <a:ahLst/>
            <a:cxnLst/>
            <a:rect l="l" t="t" r="r" b="b"/>
            <a:pathLst>
              <a:path w="262889" h="357505" extrusionOk="0">
                <a:moveTo>
                  <a:pt x="158173" y="0"/>
                </a:moveTo>
                <a:lnTo>
                  <a:pt x="200737" y="3679"/>
                </a:lnTo>
                <a:lnTo>
                  <a:pt x="246296" y="20034"/>
                </a:lnTo>
                <a:lnTo>
                  <a:pt x="228023" y="75057"/>
                </a:lnTo>
                <a:lnTo>
                  <a:pt x="219627" y="68203"/>
                </a:lnTo>
                <a:lnTo>
                  <a:pt x="209555" y="62754"/>
                </a:lnTo>
                <a:lnTo>
                  <a:pt x="197802" y="58701"/>
                </a:lnTo>
                <a:lnTo>
                  <a:pt x="184364" y="56034"/>
                </a:lnTo>
                <a:lnTo>
                  <a:pt x="169235" y="54744"/>
                </a:lnTo>
                <a:lnTo>
                  <a:pt x="154068" y="55479"/>
                </a:lnTo>
                <a:lnTo>
                  <a:pt x="116918" y="67203"/>
                </a:lnTo>
                <a:lnTo>
                  <a:pt x="89372" y="94470"/>
                </a:lnTo>
                <a:lnTo>
                  <a:pt x="71865" y="129150"/>
                </a:lnTo>
                <a:lnTo>
                  <a:pt x="63590" y="178650"/>
                </a:lnTo>
                <a:lnTo>
                  <a:pt x="64032" y="194323"/>
                </a:lnTo>
                <a:lnTo>
                  <a:pt x="70839" y="234617"/>
                </a:lnTo>
                <a:lnTo>
                  <a:pt x="95709" y="277184"/>
                </a:lnTo>
                <a:lnTo>
                  <a:pt x="128087" y="298255"/>
                </a:lnTo>
                <a:lnTo>
                  <a:pt x="152894" y="302801"/>
                </a:lnTo>
                <a:lnTo>
                  <a:pt x="168224" y="302117"/>
                </a:lnTo>
                <a:lnTo>
                  <a:pt x="206298" y="291342"/>
                </a:lnTo>
                <a:lnTo>
                  <a:pt x="225937" y="276863"/>
                </a:lnTo>
                <a:lnTo>
                  <a:pt x="262440" y="317626"/>
                </a:lnTo>
                <a:lnTo>
                  <a:pt x="223232" y="344678"/>
                </a:lnTo>
                <a:lnTo>
                  <a:pt x="185182" y="355097"/>
                </a:lnTo>
                <a:lnTo>
                  <a:pt x="155715" y="357357"/>
                </a:lnTo>
                <a:lnTo>
                  <a:pt x="140468" y="356873"/>
                </a:lnTo>
                <a:lnTo>
                  <a:pt x="99719" y="349532"/>
                </a:lnTo>
                <a:lnTo>
                  <a:pt x="56249" y="326014"/>
                </a:lnTo>
                <a:lnTo>
                  <a:pt x="31283" y="296562"/>
                </a:lnTo>
                <a:lnTo>
                  <a:pt x="9823" y="251327"/>
                </a:lnTo>
                <a:lnTo>
                  <a:pt x="1864" y="213792"/>
                </a:lnTo>
                <a:lnTo>
                  <a:pt x="0" y="186577"/>
                </a:lnTo>
                <a:lnTo>
                  <a:pt x="336" y="171413"/>
                </a:lnTo>
                <a:lnTo>
                  <a:pt x="5604" y="130005"/>
                </a:lnTo>
                <a:lnTo>
                  <a:pt x="22597" y="83202"/>
                </a:lnTo>
                <a:lnTo>
                  <a:pt x="52386" y="43102"/>
                </a:lnTo>
                <a:lnTo>
                  <a:pt x="83549" y="19001"/>
                </a:lnTo>
                <a:lnTo>
                  <a:pt x="131357" y="2094"/>
                </a:lnTo>
                <a:lnTo>
                  <a:pt x="144483" y="524"/>
                </a:lnTo>
                <a:lnTo>
                  <a:pt x="158095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0" name="Google Shape;380;p13"/>
          <p:cNvSpPr/>
          <p:nvPr/>
        </p:nvSpPr>
        <p:spPr>
          <a:xfrm>
            <a:off x="1990197" y="574368"/>
            <a:ext cx="208279" cy="357505"/>
          </a:xfrm>
          <a:custGeom>
            <a:avLst/>
            <a:gdLst/>
            <a:ahLst/>
            <a:cxnLst/>
            <a:rect l="l" t="t" r="r" b="b"/>
            <a:pathLst>
              <a:path w="208280" h="357505" extrusionOk="0">
                <a:moveTo>
                  <a:pt x="104667" y="0"/>
                </a:moveTo>
                <a:lnTo>
                  <a:pt x="149283" y="3954"/>
                </a:lnTo>
                <a:lnTo>
                  <a:pt x="191462" y="21530"/>
                </a:lnTo>
                <a:lnTo>
                  <a:pt x="174009" y="75311"/>
                </a:lnTo>
                <a:lnTo>
                  <a:pt x="162480" y="67892"/>
                </a:lnTo>
                <a:lnTo>
                  <a:pt x="150736" y="61899"/>
                </a:lnTo>
                <a:lnTo>
                  <a:pt x="138780" y="57337"/>
                </a:lnTo>
                <a:lnTo>
                  <a:pt x="126610" y="54209"/>
                </a:lnTo>
                <a:lnTo>
                  <a:pt x="114227" y="52521"/>
                </a:lnTo>
                <a:lnTo>
                  <a:pt x="97028" y="53282"/>
                </a:lnTo>
                <a:lnTo>
                  <a:pt x="84591" y="56122"/>
                </a:lnTo>
                <a:lnTo>
                  <a:pt x="75643" y="61009"/>
                </a:lnTo>
                <a:lnTo>
                  <a:pt x="66644" y="71875"/>
                </a:lnTo>
                <a:lnTo>
                  <a:pt x="62133" y="83347"/>
                </a:lnTo>
                <a:lnTo>
                  <a:pt x="62946" y="94301"/>
                </a:lnTo>
                <a:lnTo>
                  <a:pt x="89266" y="131925"/>
                </a:lnTo>
                <a:lnTo>
                  <a:pt x="132705" y="157181"/>
                </a:lnTo>
                <a:lnTo>
                  <a:pt x="146399" y="164577"/>
                </a:lnTo>
                <a:lnTo>
                  <a:pt x="183793" y="192776"/>
                </a:lnTo>
                <a:lnTo>
                  <a:pt x="202882" y="226457"/>
                </a:lnTo>
                <a:lnTo>
                  <a:pt x="207970" y="250625"/>
                </a:lnTo>
                <a:lnTo>
                  <a:pt x="207428" y="266634"/>
                </a:lnTo>
                <a:lnTo>
                  <a:pt x="196961" y="304621"/>
                </a:lnTo>
                <a:lnTo>
                  <a:pt x="160508" y="339287"/>
                </a:lnTo>
                <a:lnTo>
                  <a:pt x="113288" y="355544"/>
                </a:lnTo>
                <a:lnTo>
                  <a:pt x="86884" y="357377"/>
                </a:lnTo>
                <a:lnTo>
                  <a:pt x="73440" y="356896"/>
                </a:lnTo>
                <a:lnTo>
                  <a:pt x="35533" y="349654"/>
                </a:lnTo>
                <a:lnTo>
                  <a:pt x="1134" y="333673"/>
                </a:lnTo>
                <a:lnTo>
                  <a:pt x="21863" y="277495"/>
                </a:lnTo>
                <a:lnTo>
                  <a:pt x="34002" y="285315"/>
                </a:lnTo>
                <a:lnTo>
                  <a:pt x="46062" y="291691"/>
                </a:lnTo>
                <a:lnTo>
                  <a:pt x="58051" y="296630"/>
                </a:lnTo>
                <a:lnTo>
                  <a:pt x="69976" y="300138"/>
                </a:lnTo>
                <a:lnTo>
                  <a:pt x="81844" y="302224"/>
                </a:lnTo>
                <a:lnTo>
                  <a:pt x="103246" y="301452"/>
                </a:lnTo>
                <a:lnTo>
                  <a:pt x="120027" y="298475"/>
                </a:lnTo>
                <a:lnTo>
                  <a:pt x="132506" y="293311"/>
                </a:lnTo>
                <a:lnTo>
                  <a:pt x="141005" y="285981"/>
                </a:lnTo>
                <a:lnTo>
                  <a:pt x="145842" y="276502"/>
                </a:lnTo>
                <a:lnTo>
                  <a:pt x="145841" y="260191"/>
                </a:lnTo>
                <a:lnTo>
                  <a:pt x="123219" y="221154"/>
                </a:lnTo>
                <a:lnTo>
                  <a:pt x="90189" y="199646"/>
                </a:lnTo>
                <a:lnTo>
                  <a:pt x="73384" y="191001"/>
                </a:lnTo>
                <a:lnTo>
                  <a:pt x="59438" y="183432"/>
                </a:lnTo>
                <a:lnTo>
                  <a:pt x="21951" y="155478"/>
                </a:lnTo>
                <a:lnTo>
                  <a:pt x="1268" y="110250"/>
                </a:lnTo>
                <a:lnTo>
                  <a:pt x="0" y="97972"/>
                </a:lnTo>
                <a:lnTo>
                  <a:pt x="745" y="83116"/>
                </a:lnTo>
                <a:lnTo>
                  <a:pt x="12542" y="46422"/>
                </a:lnTo>
                <a:lnTo>
                  <a:pt x="49037" y="12750"/>
                </a:lnTo>
                <a:lnTo>
                  <a:pt x="85506" y="1254"/>
                </a:lnTo>
                <a:lnTo>
                  <a:pt x="99227" y="95"/>
                </a:lnTo>
                <a:lnTo>
                  <a:pt x="104667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1" name="Google Shape;381;p13"/>
          <p:cNvSpPr/>
          <p:nvPr/>
        </p:nvSpPr>
        <p:spPr>
          <a:xfrm>
            <a:off x="1091771" y="574368"/>
            <a:ext cx="287020" cy="357505"/>
          </a:xfrm>
          <a:custGeom>
            <a:avLst/>
            <a:gdLst/>
            <a:ahLst/>
            <a:cxnLst/>
            <a:rect l="l" t="t" r="r" b="b"/>
            <a:pathLst>
              <a:path w="287019" h="357505" extrusionOk="0">
                <a:moveTo>
                  <a:pt x="175028" y="0"/>
                </a:moveTo>
                <a:lnTo>
                  <a:pt x="214931" y="4725"/>
                </a:lnTo>
                <a:lnTo>
                  <a:pt x="260841" y="25634"/>
                </a:lnTo>
                <a:lnTo>
                  <a:pt x="271008" y="33450"/>
                </a:lnTo>
                <a:lnTo>
                  <a:pt x="246046" y="83312"/>
                </a:lnTo>
                <a:lnTo>
                  <a:pt x="237629" y="76959"/>
                </a:lnTo>
                <a:lnTo>
                  <a:pt x="226657" y="70662"/>
                </a:lnTo>
                <a:lnTo>
                  <a:pt x="213132" y="64393"/>
                </a:lnTo>
                <a:lnTo>
                  <a:pt x="199203" y="59203"/>
                </a:lnTo>
                <a:lnTo>
                  <a:pt x="186773" y="55970"/>
                </a:lnTo>
                <a:lnTo>
                  <a:pt x="175726" y="54649"/>
                </a:lnTo>
                <a:lnTo>
                  <a:pt x="160921" y="55325"/>
                </a:lnTo>
                <a:lnTo>
                  <a:pt x="122862" y="65706"/>
                </a:lnTo>
                <a:lnTo>
                  <a:pt x="86272" y="98208"/>
                </a:lnTo>
                <a:lnTo>
                  <a:pt x="67322" y="143914"/>
                </a:lnTo>
                <a:lnTo>
                  <a:pt x="63928" y="171431"/>
                </a:lnTo>
                <a:lnTo>
                  <a:pt x="64291" y="188090"/>
                </a:lnTo>
                <a:lnTo>
                  <a:pt x="70791" y="229544"/>
                </a:lnTo>
                <a:lnTo>
                  <a:pt x="91984" y="269189"/>
                </a:lnTo>
                <a:lnTo>
                  <a:pt x="122125" y="292540"/>
                </a:lnTo>
                <a:lnTo>
                  <a:pt x="160045" y="302457"/>
                </a:lnTo>
                <a:lnTo>
                  <a:pt x="177127" y="302030"/>
                </a:lnTo>
                <a:lnTo>
                  <a:pt x="222543" y="287143"/>
                </a:lnTo>
                <a:lnTo>
                  <a:pt x="225218" y="217043"/>
                </a:lnTo>
                <a:lnTo>
                  <a:pt x="177390" y="217043"/>
                </a:lnTo>
                <a:lnTo>
                  <a:pt x="177390" y="164719"/>
                </a:lnTo>
                <a:lnTo>
                  <a:pt x="286559" y="164719"/>
                </a:lnTo>
                <a:lnTo>
                  <a:pt x="286559" y="319405"/>
                </a:lnTo>
                <a:lnTo>
                  <a:pt x="242997" y="343216"/>
                </a:lnTo>
                <a:lnTo>
                  <a:pt x="200449" y="353816"/>
                </a:lnTo>
                <a:lnTo>
                  <a:pt x="166871" y="357311"/>
                </a:lnTo>
                <a:lnTo>
                  <a:pt x="151482" y="356885"/>
                </a:lnTo>
                <a:lnTo>
                  <a:pt x="110236" y="350248"/>
                </a:lnTo>
                <a:lnTo>
                  <a:pt x="65635" y="328864"/>
                </a:lnTo>
                <a:lnTo>
                  <a:pt x="31299" y="292362"/>
                </a:lnTo>
                <a:lnTo>
                  <a:pt x="9529" y="247243"/>
                </a:lnTo>
                <a:lnTo>
                  <a:pt x="1569" y="209118"/>
                </a:lnTo>
                <a:lnTo>
                  <a:pt x="0" y="181402"/>
                </a:lnTo>
                <a:lnTo>
                  <a:pt x="391" y="166771"/>
                </a:lnTo>
                <a:lnTo>
                  <a:pt x="6269" y="126194"/>
                </a:lnTo>
                <a:lnTo>
                  <a:pt x="25086" y="79580"/>
                </a:lnTo>
                <a:lnTo>
                  <a:pt x="49499" y="48978"/>
                </a:lnTo>
                <a:lnTo>
                  <a:pt x="81426" y="24304"/>
                </a:lnTo>
                <a:lnTo>
                  <a:pt x="127554" y="5260"/>
                </a:lnTo>
                <a:lnTo>
                  <a:pt x="165900" y="168"/>
                </a:lnTo>
                <a:lnTo>
                  <a:pt x="175028" y="0"/>
                </a:lnTo>
                <a:close/>
              </a:path>
            </a:pathLst>
          </a:custGeom>
          <a:noFill/>
          <a:ln w="9525" cap="flat" cmpd="sng">
            <a:solidFill>
              <a:srgbClr val="581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2" name="Google Shape;382;p13"/>
          <p:cNvSpPr/>
          <p:nvPr/>
        </p:nvSpPr>
        <p:spPr>
          <a:xfrm>
            <a:off x="323402" y="1535565"/>
            <a:ext cx="414528" cy="4678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3" name="Google Shape;383;p13"/>
          <p:cNvSpPr/>
          <p:nvPr/>
        </p:nvSpPr>
        <p:spPr>
          <a:xfrm>
            <a:off x="498661" y="1422789"/>
            <a:ext cx="3561587" cy="6522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4" name="Google Shape;384;p13"/>
          <p:cNvSpPr/>
          <p:nvPr/>
        </p:nvSpPr>
        <p:spPr>
          <a:xfrm>
            <a:off x="323402" y="3414658"/>
            <a:ext cx="414528" cy="4678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5" name="Google Shape;385;p13"/>
          <p:cNvSpPr/>
          <p:nvPr/>
        </p:nvSpPr>
        <p:spPr>
          <a:xfrm>
            <a:off x="498661" y="3301881"/>
            <a:ext cx="3393948" cy="65227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6" name="Google Shape;386;p13"/>
          <p:cNvSpPr txBox="1"/>
          <p:nvPr/>
        </p:nvSpPr>
        <p:spPr>
          <a:xfrm>
            <a:off x="440241" y="1552055"/>
            <a:ext cx="6746240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41300" marR="508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439"/>
              </a:buClr>
              <a:buSzPts val="1800"/>
              <a:buFont typeface="Noto Sans Symbols"/>
              <a:buChar char="◼"/>
            </a:pPr>
            <a:r>
              <a:rPr lang="en-US" sz="2300" b="1" i="1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Precedencia Posicional</a:t>
            </a:r>
            <a:r>
              <a:rPr lang="en-US" sz="230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: es la que se presenta cuando se tienen expresiones con operadores con la misma precedencia implícita, en este caso se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13"/>
          <p:cNvSpPr txBox="1"/>
          <p:nvPr/>
        </p:nvSpPr>
        <p:spPr>
          <a:xfrm>
            <a:off x="669146" y="2603623"/>
            <a:ext cx="4488180" cy="31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resuelven de izquierda a derecha.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p13"/>
          <p:cNvSpPr txBox="1"/>
          <p:nvPr/>
        </p:nvSpPr>
        <p:spPr>
          <a:xfrm>
            <a:off x="440241" y="3431401"/>
            <a:ext cx="5086985" cy="66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41300" marR="508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439"/>
              </a:buClr>
              <a:buSzPts val="1800"/>
              <a:buFont typeface="Noto Sans Symbols"/>
              <a:buChar char="◼"/>
            </a:pPr>
            <a:r>
              <a:rPr lang="en-US" sz="2300" b="1" i="1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Precedencia explicita</a:t>
            </a:r>
            <a:r>
              <a:rPr lang="en-US" sz="230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: es la que se provoca con el uso de paréntesis, los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9" name="Google Shape;389;p13"/>
          <p:cNvSpPr txBox="1"/>
          <p:nvPr/>
        </p:nvSpPr>
        <p:spPr>
          <a:xfrm>
            <a:off x="669146" y="4132576"/>
            <a:ext cx="6446520" cy="207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rPr>
              <a:t>cuales están por encima de cualquier tipo de operador, obligando a resolver primeramente lo que se encuentra dentro de ellos, respetando las reglas anteriores, y en caso de haber varias expresiones entre paréntesis, éstos se irán resolviendo de izquierda a derecha.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5576629" y="2669421"/>
            <a:ext cx="874775" cy="457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3" name="Google Shape;393;p13"/>
          <p:cNvSpPr/>
          <p:nvPr/>
        </p:nvSpPr>
        <p:spPr>
          <a:xfrm>
            <a:off x="6177086" y="2669421"/>
            <a:ext cx="1022603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4" name="Google Shape;394;p13"/>
          <p:cNvSpPr/>
          <p:nvPr/>
        </p:nvSpPr>
        <p:spPr>
          <a:xfrm>
            <a:off x="6925370" y="2669421"/>
            <a:ext cx="88696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5" name="Google Shape;395;p13"/>
          <p:cNvSpPr/>
          <p:nvPr/>
        </p:nvSpPr>
        <p:spPr>
          <a:xfrm>
            <a:off x="7538017" y="2669421"/>
            <a:ext cx="335279" cy="457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6" name="Google Shape;396;p13"/>
          <p:cNvSpPr/>
          <p:nvPr/>
        </p:nvSpPr>
        <p:spPr>
          <a:xfrm>
            <a:off x="6299005" y="2952886"/>
            <a:ext cx="778764" cy="50291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7" name="Google Shape;397;p13"/>
          <p:cNvSpPr/>
          <p:nvPr/>
        </p:nvSpPr>
        <p:spPr>
          <a:xfrm>
            <a:off x="5576629" y="2913262"/>
            <a:ext cx="2025395" cy="4572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8" name="Google Shape;398;p13"/>
          <p:cNvSpPr/>
          <p:nvPr/>
        </p:nvSpPr>
        <p:spPr>
          <a:xfrm>
            <a:off x="7327705" y="2913262"/>
            <a:ext cx="335279" cy="457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9" name="Google Shape;399;p13"/>
          <p:cNvSpPr/>
          <p:nvPr/>
        </p:nvSpPr>
        <p:spPr>
          <a:xfrm>
            <a:off x="5576629" y="3157102"/>
            <a:ext cx="1424939" cy="457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0" name="Google Shape;400;p13"/>
          <p:cNvSpPr/>
          <p:nvPr/>
        </p:nvSpPr>
        <p:spPr>
          <a:xfrm>
            <a:off x="6727250" y="3157102"/>
            <a:ext cx="335279" cy="457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1" name="Google Shape;401;p13"/>
          <p:cNvSpPr/>
          <p:nvPr/>
        </p:nvSpPr>
        <p:spPr>
          <a:xfrm>
            <a:off x="5576629" y="3400942"/>
            <a:ext cx="1062228" cy="4572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2" name="Google Shape;402;p13"/>
          <p:cNvSpPr/>
          <p:nvPr/>
        </p:nvSpPr>
        <p:spPr>
          <a:xfrm>
            <a:off x="6364537" y="3400942"/>
            <a:ext cx="335279" cy="457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3" name="Google Shape;403;p13"/>
          <p:cNvSpPr txBox="1"/>
          <p:nvPr/>
        </p:nvSpPr>
        <p:spPr>
          <a:xfrm>
            <a:off x="5692199" y="2757353"/>
            <a:ext cx="19862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200 + 500 * 2 + 0.15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4" name="Google Shape;404;p13"/>
          <p:cNvSpPr/>
          <p:nvPr/>
        </p:nvSpPr>
        <p:spPr>
          <a:xfrm>
            <a:off x="6304339" y="2969141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 h="120000" extrusionOk="0">
                <a:moveTo>
                  <a:pt x="0" y="0"/>
                </a:moveTo>
                <a:lnTo>
                  <a:pt x="748283" y="0"/>
                </a:lnTo>
              </a:path>
            </a:pathLst>
          </a:custGeom>
          <a:noFill/>
          <a:ln w="21075" cap="flat" cmpd="sng">
            <a:solidFill>
              <a:srgbClr val="581F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5" name="Google Shape;405;p13"/>
          <p:cNvSpPr txBox="1"/>
          <p:nvPr/>
        </p:nvSpPr>
        <p:spPr>
          <a:xfrm>
            <a:off x="5692199" y="3001193"/>
            <a:ext cx="1775460" cy="71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200 + 1000 + 0.15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1200 + 0.15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81F4D"/>
                </a:solidFill>
                <a:latin typeface="Trebuchet MS"/>
                <a:ea typeface="Trebuchet MS"/>
                <a:cs typeface="Trebuchet MS"/>
                <a:sym typeface="Trebuchet MS"/>
              </a:rPr>
              <a:t>1200.15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adroTexto 50">
            <a:extLst>
              <a:ext uri="{FF2B5EF4-FFF2-40B4-BE49-F238E27FC236}">
                <a16:creationId xmlns:a16="http://schemas.microsoft.com/office/drawing/2014/main" id="{EB682AAE-1D54-4F33-8264-0B822830CE3C}"/>
              </a:ext>
            </a:extLst>
          </p:cNvPr>
          <p:cNvSpPr txBox="1"/>
          <p:nvPr/>
        </p:nvSpPr>
        <p:spPr>
          <a:xfrm>
            <a:off x="409125" y="371295"/>
            <a:ext cx="721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accent6">
                    <a:lumMod val="75000"/>
                  </a:schemeClr>
                </a:solidFill>
              </a:rPr>
              <a:t>OPERADORES ARITMÉTICOS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EA22A5F-9E57-4266-B64C-128CAB40D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3037"/>
              </p:ext>
            </p:extLst>
          </p:nvPr>
        </p:nvGraphicFramePr>
        <p:xfrm>
          <a:off x="768063" y="1640987"/>
          <a:ext cx="6743177" cy="2560320"/>
        </p:xfrm>
        <a:graphic>
          <a:graphicData uri="http://schemas.openxmlformats.org/drawingml/2006/table">
            <a:tbl>
              <a:tblPr firstRow="1" bandRow="1">
                <a:tableStyleId>{2A2B717E-1E9B-40E6-9940-526173548FD2}</a:tableStyleId>
              </a:tblPr>
              <a:tblGrid>
                <a:gridCol w="1793250">
                  <a:extLst>
                    <a:ext uri="{9D8B030D-6E8A-4147-A177-3AD203B41FA5}">
                      <a16:colId xmlns:a16="http://schemas.microsoft.com/office/drawing/2014/main" val="3040376331"/>
                    </a:ext>
                  </a:extLst>
                </a:gridCol>
                <a:gridCol w="2824879">
                  <a:extLst>
                    <a:ext uri="{9D8B030D-6E8A-4147-A177-3AD203B41FA5}">
                      <a16:colId xmlns:a16="http://schemas.microsoft.com/office/drawing/2014/main" val="1964952644"/>
                    </a:ext>
                  </a:extLst>
                </a:gridCol>
                <a:gridCol w="2125048">
                  <a:extLst>
                    <a:ext uri="{9D8B030D-6E8A-4147-A177-3AD203B41FA5}">
                      <a16:colId xmlns:a16="http://schemas.microsoft.com/office/drawing/2014/main" val="3900687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j-lt"/>
                        </a:rPr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j-lt"/>
                        </a:rPr>
                        <a:t>SIGNIFICADO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j-lt"/>
                        </a:rPr>
                        <a:t>EJEMPLO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7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+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04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–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9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*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100 * A /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93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^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5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Módulo (resto de la división)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%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025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10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adroTexto 50">
            <a:extLst>
              <a:ext uri="{FF2B5EF4-FFF2-40B4-BE49-F238E27FC236}">
                <a16:creationId xmlns:a16="http://schemas.microsoft.com/office/drawing/2014/main" id="{EB682AAE-1D54-4F33-8264-0B822830CE3C}"/>
              </a:ext>
            </a:extLst>
          </p:cNvPr>
          <p:cNvSpPr txBox="1"/>
          <p:nvPr/>
        </p:nvSpPr>
        <p:spPr>
          <a:xfrm>
            <a:off x="409125" y="371295"/>
            <a:ext cx="721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accent6">
                    <a:lumMod val="75000"/>
                  </a:schemeClr>
                </a:solidFill>
              </a:rPr>
              <a:t>OPERADORES LÓGICOS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EA22A5F-9E57-4266-B64C-128CAB40D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40012"/>
              </p:ext>
            </p:extLst>
          </p:nvPr>
        </p:nvGraphicFramePr>
        <p:xfrm>
          <a:off x="972855" y="1665962"/>
          <a:ext cx="6096000" cy="1447800"/>
        </p:xfrm>
        <a:graphic>
          <a:graphicData uri="http://schemas.openxmlformats.org/drawingml/2006/table">
            <a:tbl>
              <a:tblPr firstRow="1" bandRow="1">
                <a:tableStyleId>{2A2B717E-1E9B-40E6-9940-526173548FD2}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0403763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649526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006875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88528186"/>
                    </a:ext>
                  </a:extLst>
                </a:gridCol>
              </a:tblGrid>
              <a:tr h="242176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SIGNIFICADO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EJEMPLO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RESULTADO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7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+mn-lt"/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Conjunción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(8&gt;4) &amp; (3=2)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04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+mn-lt"/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Disyunción (o)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(2=2 | 3=4)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9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+mn-lt"/>
                        </a:rPr>
                        <a:t>~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Negación (no)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~(1&lt;2)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42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05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772</Words>
  <Application>Microsoft Office PowerPoint</Application>
  <PresentationFormat>Presentación en pantalla (4:3)</PresentationFormat>
  <Paragraphs>183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Noto Sans Symbols</vt:lpstr>
      <vt:lpstr>Trebuchet MS</vt:lpstr>
      <vt:lpstr>Times New Roman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10</cp:revision>
  <dcterms:modified xsi:type="dcterms:W3CDTF">2019-06-25T16:02:04Z</dcterms:modified>
</cp:coreProperties>
</file>