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3" r:id="rId2"/>
    <p:sldId id="259" r:id="rId3"/>
    <p:sldId id="261" r:id="rId4"/>
    <p:sldId id="263" r:id="rId5"/>
    <p:sldId id="284" r:id="rId6"/>
    <p:sldId id="285" r:id="rId7"/>
    <p:sldId id="286" r:id="rId8"/>
    <p:sldId id="287" r:id="rId9"/>
    <p:sldId id="288" r:id="rId10"/>
    <p:sldId id="289" r:id="rId11"/>
    <p:sldId id="290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9" autoAdjust="0"/>
  </p:normalViewPr>
  <p:slideViewPr>
    <p:cSldViewPr>
      <p:cViewPr varScale="1">
        <p:scale>
          <a:sx n="53" d="100"/>
          <a:sy n="53" d="100"/>
        </p:scale>
        <p:origin x="78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10/10/2019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Cadenas de caracteres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93761"/>
              </p:ext>
            </p:extLst>
          </p:nvPr>
        </p:nvGraphicFramePr>
        <p:xfrm>
          <a:off x="767636" y="1052737"/>
          <a:ext cx="7836812" cy="396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424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3535786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el N es negativo, toma desde el ultimo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al ultimo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caracteres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Cadena de caracteres o String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927094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cacacter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18715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53326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5442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99009"/>
              </p:ext>
            </p:extLst>
          </p:nvPr>
        </p:nvGraphicFramePr>
        <p:xfrm>
          <a:off x="572780" y="1028300"/>
          <a:ext cx="7998440" cy="5501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168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924</Words>
  <Application>Microsoft Office PowerPoint</Application>
  <PresentationFormat>Presentación en pantalla (4:3)</PresentationFormat>
  <Paragraphs>202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Dom Casual</vt:lpstr>
      <vt:lpstr>Wingdings</vt:lpstr>
      <vt:lpstr>Tema de Office</vt:lpstr>
      <vt:lpstr>Presentación de PowerPoint</vt:lpstr>
      <vt:lpstr>Cadena de caracteres o String</vt:lpstr>
      <vt:lpstr>Cadena de caracteres o String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46</cp:revision>
  <dcterms:created xsi:type="dcterms:W3CDTF">2013-07-08T20:17:54Z</dcterms:created>
  <dcterms:modified xsi:type="dcterms:W3CDTF">2019-10-10T20:50:59Z</dcterms:modified>
</cp:coreProperties>
</file>