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10/07/2024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 la lista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 la lista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lista,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 la lista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 la lista)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definida la lista.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lista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 la lista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listas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una lista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lista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00944"/>
            <a:ext cx="2028056" cy="202805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57784" y="1340768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195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listas.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70177-DF25-4E05-AA26-524F0C88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" y="2332409"/>
            <a:ext cx="6829425" cy="26765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56E9C2-C445-4AA7-A45C-854E8B6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" y="2203873"/>
            <a:ext cx="6848475" cy="27146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 la lista.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imprimeLista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y despliega en pantalla el contenido de la lista.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imprimeLista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“Lista["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lista.append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print(“Lista[",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creaLista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 la lista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 la lista.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una lista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lista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lista, ¿Cómo tenemos acceso a los valores? Debemos recordar que las localidades de una lista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 la lista).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 la lista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3198</Words>
  <Application>Microsoft Office PowerPoint</Application>
  <PresentationFormat>On-screen Show (4:3)</PresentationFormat>
  <Paragraphs>1045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PowerPoint Presentation</vt:lpstr>
      <vt:lpstr>PowerPoint Presentation</vt:lpstr>
      <vt:lpstr>PowerPoint Presentation</vt:lpstr>
      <vt:lpstr>PowerPoint Presentation</vt:lpstr>
      <vt:lpstr>Listas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Listas</vt:lpstr>
      <vt:lpstr>¿Cómo crear una lista?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83</cp:revision>
  <dcterms:created xsi:type="dcterms:W3CDTF">2013-07-08T17:54:54Z</dcterms:created>
  <dcterms:modified xsi:type="dcterms:W3CDTF">2024-07-10T23:37:04Z</dcterms:modified>
</cp:coreProperties>
</file>