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6" r:id="rId3"/>
    <p:sldId id="258" r:id="rId4"/>
    <p:sldId id="302" r:id="rId5"/>
    <p:sldId id="309" r:id="rId6"/>
    <p:sldId id="305" r:id="rId7"/>
    <p:sldId id="313" r:id="rId8"/>
    <p:sldId id="314" r:id="rId9"/>
    <p:sldId id="340" r:id="rId10"/>
    <p:sldId id="306" r:id="rId11"/>
    <p:sldId id="307" r:id="rId12"/>
    <p:sldId id="351" r:id="rId13"/>
    <p:sldId id="308" r:id="rId14"/>
    <p:sldId id="320" r:id="rId15"/>
    <p:sldId id="348" r:id="rId16"/>
    <p:sldId id="272" r:id="rId17"/>
    <p:sldId id="353" r:id="rId18"/>
    <p:sldId id="285" r:id="rId19"/>
    <p:sldId id="278" r:id="rId20"/>
    <p:sldId id="354" r:id="rId21"/>
    <p:sldId id="280" r:id="rId22"/>
    <p:sldId id="355" r:id="rId23"/>
    <p:sldId id="356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3817" autoAdjust="0"/>
  </p:normalViewPr>
  <p:slideViewPr>
    <p:cSldViewPr>
      <p:cViewPr varScale="1">
        <p:scale>
          <a:sx n="59" d="100"/>
          <a:sy n="59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el radio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Constante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41232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Constante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308712A-7E99-43A8-A469-B2DDF7D1C5F0}"/>
              </a:ext>
            </a:extLst>
          </p:cNvPr>
          <p:cNvSpPr txBox="1"/>
          <p:nvPr/>
        </p:nvSpPr>
        <p:spPr>
          <a:xfrm>
            <a:off x="2910838" y="3052497"/>
            <a:ext cx="569361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 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PUERTO = 3307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root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PASSWORD = "123456"</a:t>
            </a: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</TotalTime>
  <Words>987</Words>
  <Application>Microsoft Office PowerPoint</Application>
  <PresentationFormat>Presentación en pantalla (4:3)</PresentationFormat>
  <Paragraphs>198</Paragraphs>
  <Slides>24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85</cp:revision>
  <dcterms:created xsi:type="dcterms:W3CDTF">2013-06-11T22:32:36Z</dcterms:created>
  <dcterms:modified xsi:type="dcterms:W3CDTF">2020-08-18T02:08:16Z</dcterms:modified>
</cp:coreProperties>
</file>