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407" r:id="rId11"/>
    <p:sldId id="408" r:id="rId12"/>
    <p:sldId id="409" r:id="rId13"/>
    <p:sldId id="313" r:id="rId14"/>
    <p:sldId id="302" r:id="rId15"/>
    <p:sldId id="316" r:id="rId16"/>
    <p:sldId id="417" r:id="rId17"/>
    <p:sldId id="415" r:id="rId18"/>
    <p:sldId id="411" r:id="rId19"/>
    <p:sldId id="412" r:id="rId20"/>
    <p:sldId id="413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25" autoAdjust="0"/>
  </p:normalViewPr>
  <p:slideViewPr>
    <p:cSldViewPr>
      <p:cViewPr varScale="1">
        <p:scale>
          <a:sx n="59" d="100"/>
          <a:sy n="59" d="100"/>
        </p:scale>
        <p:origin x="7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47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06/09/2020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73536"/>
            <a:ext cx="7239000" cy="11430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632" y="2008962"/>
            <a:ext cx="7238999" cy="16688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números: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409" y="3989666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835696" y="3989666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1626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93616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-10469"/>
            <a:ext cx="7239000" cy="15712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(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min_value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, </a:t>
            </a:r>
            <a:r>
              <a:rPr lang="es-ES_tradnl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max_value</a:t>
            </a:r>
            <a:r>
              <a:rPr lang="es-ES_tradnl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165" y="1648149"/>
            <a:ext cx="8123403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+ 1 , ...,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– 1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50" y="4869160"/>
            <a:ext cx="1721793" cy="147125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043608" y="4941168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incrementar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min_value</a:t>
            </a:r>
            <a:r>
              <a:rPr lang="es-ES" sz="2200" b="1" dirty="0">
                <a:solidFill>
                  <a:srgbClr val="0070C0"/>
                </a:solidFill>
              </a:rPr>
              <a:t> +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2" y="5022234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2621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620689"/>
            <a:ext cx="7239000" cy="75474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ES_tradnl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</a:t>
            </a:r>
            <a:r>
              <a:rPr lang="es-ES_tradnl" sz="49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4000" b="1" dirty="0" err="1">
                <a:solidFill>
                  <a:srgbClr val="FF0000"/>
                </a:solidFill>
              </a:rPr>
              <a:t>for</a:t>
            </a:r>
            <a:r>
              <a:rPr lang="es-ES_tradnl" sz="4000" b="1" dirty="0">
                <a:solidFill>
                  <a:srgbClr val="FF0000"/>
                </a:solidFill>
              </a:rPr>
              <a:t> </a:t>
            </a:r>
            <a:r>
              <a:rPr lang="es-ES" sz="4000" b="1" dirty="0">
                <a:solidFill>
                  <a:srgbClr val="FF0000"/>
                </a:solidFill>
              </a:rPr>
              <a:t>(</a:t>
            </a:r>
            <a:r>
              <a:rPr lang="es-ES" sz="4000" b="1" dirty="0" err="1">
                <a:solidFill>
                  <a:srgbClr val="FF0000"/>
                </a:solidFill>
              </a:rPr>
              <a:t>max_value</a:t>
            </a:r>
            <a:r>
              <a:rPr lang="es-ES" sz="4000" b="1" dirty="0">
                <a:solidFill>
                  <a:srgbClr val="FF0000"/>
                </a:solidFill>
              </a:rPr>
              <a:t>, </a:t>
            </a:r>
            <a:r>
              <a:rPr lang="es-ES" sz="4000" b="1" dirty="0" err="1">
                <a:solidFill>
                  <a:srgbClr val="FF0000"/>
                </a:solidFill>
              </a:rPr>
              <a:t>min_value</a:t>
            </a:r>
            <a:r>
              <a:rPr lang="es-ES" sz="4000" b="1" dirty="0">
                <a:solidFill>
                  <a:srgbClr val="FF0000"/>
                </a:solidFill>
              </a:rPr>
              <a:t>, -</a:t>
            </a:r>
            <a:r>
              <a:rPr lang="es-ES" sz="4000" b="1" dirty="0" err="1">
                <a:solidFill>
                  <a:srgbClr val="FF0000"/>
                </a:solidFill>
              </a:rPr>
              <a:t>num</a:t>
            </a:r>
            <a:r>
              <a:rPr lang="es-ES" sz="4000" b="1" dirty="0">
                <a:solidFill>
                  <a:srgbClr val="FF0000"/>
                </a:solidFill>
              </a:rPr>
              <a:t>)</a:t>
            </a:r>
            <a:br>
              <a:rPr lang="es-ES_tradnl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669906"/>
            <a:ext cx="822691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para </a:t>
            </a:r>
            <a:r>
              <a:rPr lang="es-ES" sz="2200" u="sng" dirty="0">
                <a:solidFill>
                  <a:schemeClr val="bg2">
                    <a:lumMod val="25000"/>
                  </a:schemeClr>
                </a:solidFill>
              </a:rPr>
              <a:t>decrementar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en cierto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, </a:t>
            </a:r>
            <a:r>
              <a:rPr lang="es-ES" sz="2200" b="1" dirty="0" err="1">
                <a:solidFill>
                  <a:srgbClr val="0070C0"/>
                </a:solidFill>
              </a:rPr>
              <a:t>max_value</a:t>
            </a:r>
            <a:r>
              <a:rPr lang="es-ES" sz="2200" b="1" dirty="0">
                <a:solidFill>
                  <a:srgbClr val="0070C0"/>
                </a:solidFill>
              </a:rPr>
              <a:t> - </a:t>
            </a:r>
            <a:r>
              <a:rPr lang="es-ES" sz="2200" b="1" dirty="0" err="1">
                <a:solidFill>
                  <a:srgbClr val="0070C0"/>
                </a:solidFill>
              </a:rPr>
              <a:t>num</a:t>
            </a:r>
            <a:r>
              <a:rPr lang="es-ES" sz="2200" b="1" dirty="0">
                <a:solidFill>
                  <a:srgbClr val="0070C0"/>
                </a:solidFill>
              </a:rPr>
              <a:t>, ...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793" y="5453574"/>
            <a:ext cx="1643586" cy="1404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899591" y="4882039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59730" y="745490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49108" y="1769253"/>
            <a:ext cx="5955339" cy="4477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dibujaAsteriscos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vertical de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dibujaAsteriscos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while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2680004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continua: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48" y="3880911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772D5F-DCF2-4AC6-9B5F-391A86AC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242864"/>
            <a:ext cx="6705600" cy="513397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514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268760"/>
            <a:ext cx="1584856" cy="158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EF874D-47E2-47BC-8392-21196A7B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370832"/>
            <a:ext cx="6600825" cy="5124450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628800"/>
            <a:ext cx="17748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706</Words>
  <Application>Microsoft Office PowerPoint</Application>
  <PresentationFormat>Presentación en pantalla (4:3)</PresentationFormat>
  <Paragraphs>107</Paragraphs>
  <Slides>22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TC1028  Pensamiento Computacional para Ingeniería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 for (max_value)</vt:lpstr>
      <vt:lpstr>Presentación de PowerPoint</vt:lpstr>
      <vt:lpstr>Presentación de PowerPoint</vt:lpstr>
      <vt:lpstr>Estructura del for for (min_value, max_value)</vt:lpstr>
      <vt:lpstr>Presentación de PowerPoint</vt:lpstr>
      <vt:lpstr>Presentación de PowerPoint</vt:lpstr>
      <vt:lpstr>Estructura del for for (min_value, max_value, num) </vt:lpstr>
      <vt:lpstr>Presentación de PowerPoint</vt:lpstr>
      <vt:lpstr>Estructura del for for (max_value, min_value, -num) 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74</cp:revision>
  <dcterms:created xsi:type="dcterms:W3CDTF">2013-06-25T15:25:55Z</dcterms:created>
  <dcterms:modified xsi:type="dcterms:W3CDTF">2020-09-07T04:03:14Z</dcterms:modified>
</cp:coreProperties>
</file>