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7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22/09/2020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3218</Words>
  <Application>Microsoft Office PowerPoint</Application>
  <PresentationFormat>Presentación en pantalla (4:3)</PresentationFormat>
  <Paragraphs>1039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90</cp:revision>
  <dcterms:created xsi:type="dcterms:W3CDTF">2013-07-08T17:54:54Z</dcterms:created>
  <dcterms:modified xsi:type="dcterms:W3CDTF">2020-09-22T15:32:39Z</dcterms:modified>
</cp:coreProperties>
</file>