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ciclos anidados.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número de renglón,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Matices o listas anidadas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9" y="3434847"/>
            <a:ext cx="1548562" cy="14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681664"/>
            <a:ext cx="7776864" cy="50071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42" y="4679138"/>
            <a:ext cx="1523690" cy="10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7738" y="5688812"/>
            <a:ext cx="2304256" cy="79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2 Imagen">
            <a:extLst>
              <a:ext uri="{FF2B5EF4-FFF2-40B4-BE49-F238E27FC236}">
                <a16:creationId xmlns:a16="http://schemas.microsoft.com/office/drawing/2014/main" id="{6092F4F9-3B9A-4D29-8128-F453A6DF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336700"/>
            <a:ext cx="676875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16632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52" y="3788500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741" y="334789"/>
            <a:ext cx="5112568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83" y="1309253"/>
            <a:ext cx="1786224" cy="118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513667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5873"/>
            <a:ext cx="6120680" cy="5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21" y="3962747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31" y="4712823"/>
            <a:ext cx="1817581" cy="120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38689" y="5951091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465343" y="332656"/>
            <a:ext cx="7776864" cy="526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5],[5, 5, 5],[5, 5, 5]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iniciaMatriz2(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31820"/>
            <a:ext cx="2009775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8995" y="5493408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2656"/>
            <a:ext cx="611580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m2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m3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[0, 0, 0 ],[0, 0, 0],[0, 0, 0]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m1, m2, m3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78352293-6381-4527-9893-466CEAD8B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14" y="59553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98072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31563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00808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][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4290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97529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1277</Words>
  <Application>Microsoft Office PowerPoint</Application>
  <PresentationFormat>Presentación en pantalla (4:3)</PresentationFormat>
  <Paragraphs>292</Paragraphs>
  <Slides>25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Matriz o lista anidada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Matices o listas anidadas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22</cp:revision>
  <dcterms:created xsi:type="dcterms:W3CDTF">2013-07-08T21:43:56Z</dcterms:created>
  <dcterms:modified xsi:type="dcterms:W3CDTF">2019-10-03T20:42:39Z</dcterms:modified>
</cp:coreProperties>
</file>