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20" r:id="rId13"/>
    <p:sldId id="321" r:id="rId14"/>
    <p:sldId id="31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77" d="100"/>
          <a:sy n="77" d="100"/>
        </p:scale>
        <p:origin x="11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79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14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 o listas anidadas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2681"/>
            <a:ext cx="8784976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72" y="1151905"/>
            <a:ext cx="8784976" cy="4267200"/>
          </a:xfrm>
        </p:spPr>
        <p:txBody>
          <a:bodyPr>
            <a:normAutofit/>
          </a:bodyPr>
          <a:lstStyle/>
          <a:p>
            <a:pPr eaLnBrk="1" hangingPunct="1"/>
            <a:endParaRPr lang="es-ES_tradnl" sz="2400" dirty="0"/>
          </a:p>
          <a:p>
            <a:pPr>
              <a:lnSpc>
                <a:spcPct val="120000"/>
              </a:lnSpc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M = [ [1,20,30,40], [2,10,20,20], [30,20,10,20], [40,20,20,10]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x1=10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x2 = 20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 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88" y="5196421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3">
            <a:extLst>
              <a:ext uri="{FF2B5EF4-FFF2-40B4-BE49-F238E27FC236}">
                <a16:creationId xmlns:a16="http://schemas.microsoft.com/office/drawing/2014/main" id="{37A705C9-A08B-4A81-890C-6FA5AD3BB686}"/>
              </a:ext>
            </a:extLst>
          </p:cNvPr>
          <p:cNvGrpSpPr>
            <a:grpSpLocks/>
          </p:cNvGrpSpPr>
          <p:nvPr/>
        </p:nvGrpSpPr>
        <p:grpSpPr bwMode="auto">
          <a:xfrm>
            <a:off x="4902760" y="2348880"/>
            <a:ext cx="2489200" cy="2613025"/>
            <a:chOff x="3520" y="2290"/>
            <a:chExt cx="1568" cy="1646"/>
          </a:xfrm>
        </p:grpSpPr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7A4E7EFB-1788-4D43-8741-1EF34C5D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55BD07DF-E6D2-45D7-BCDE-A1762CCF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646AFFEC-6534-4EAB-801A-33FF109E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C233627F-E666-4C28-A040-BA56A06F3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FAC1658E-CE69-44A1-ABF6-B6361B5A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39599660-CEEC-4174-B3C0-8411A0A8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978D411C-3615-4D0F-8B1C-B57CBC84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44E8A624-811B-4F91-8580-5F189F87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811F4D38-8AE1-4885-95A0-019EE873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79076F2C-997D-4BEC-AD89-508B7292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83C510DD-0700-4C72-9102-121088BD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39673BF3-81B5-4662-91E2-DE2723FE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C9B25319-8B73-43F2-BF28-3B59151C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20D4D491-3F0F-4040-B249-E8895FEC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130A0E60-1AE0-4857-B1C7-2F4E6815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345615AB-B981-44C1-A0CE-E9B578D3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2B41C90C-3177-40A7-9858-A94F0433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7AFA5E8-6066-4561-A9D4-1CBF52BA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8A959CC5-77DF-4583-A759-C9041D8E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0E335216-D18E-43B5-9DB6-FDFAF2DE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9AB70145-1C79-4BA0-BD9B-B591D672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" name="Text Box 25">
              <a:extLst>
                <a:ext uri="{FF2B5EF4-FFF2-40B4-BE49-F238E27FC236}">
                  <a16:creationId xmlns:a16="http://schemas.microsoft.com/office/drawing/2014/main" id="{BFD862A3-8D5E-49BC-9630-755D770E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77" name="Rectangle 26">
            <a:extLst>
              <a:ext uri="{FF2B5EF4-FFF2-40B4-BE49-F238E27FC236}">
                <a16:creationId xmlns:a16="http://schemas.microsoft.com/office/drawing/2014/main" id="{727177E7-5690-423C-BCE6-9C4658FD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62C4CEAE-25BF-4BA5-BD76-DE7D946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7261A5AE-B6D7-44F1-9EB6-55D642E2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79FB3390-2201-40B4-8732-9FAEAAB1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F32D0FC-2177-4FE5-A2BB-40CE1FE6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B6F9AE56-9F81-41DA-8230-1B56EE38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66AF5E5A-7806-4CBE-BE8A-01E19932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CFAC6F7D-29B9-446A-8453-3CEA2826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DF3C5BE3-FE71-43E1-9C3A-9E03BEB6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503801EE-BABA-4CF9-A2C9-98F73560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373C3BD1-82B2-4CA2-A90C-BD65E2F6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8" name="Rectangle 37">
            <a:extLst>
              <a:ext uri="{FF2B5EF4-FFF2-40B4-BE49-F238E27FC236}">
                <a16:creationId xmlns:a16="http://schemas.microsoft.com/office/drawing/2014/main" id="{83166C8E-9273-416E-A6CB-DC568B44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BCEDE0D4-5545-4D25-90AE-A65FF726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0C0228A0-D65F-4CF1-AA7A-CD615FE5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75AD48DA-5A25-450B-8FB5-841E55E4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E1AF121D-C7A8-4E3D-B9E0-5A6B2DF1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s-ES_tradnl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F4BA7F07-6D87-4A00-AF56-2422A4B9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622D979B-24A6-4E92-ABFA-A747D1D7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1147D832-8290-4D62-A948-48D88218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34585"/>
            <a:ext cx="533400" cy="522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1" grpId="0" animBg="1" autoUpdateAnimBg="0"/>
      <p:bldP spid="92" grpId="0" animBg="1" autoUpdateAnimBg="0"/>
      <p:bldP spid="93" grpId="0" animBg="1" autoUpdateAnimBg="0"/>
      <p:bldP spid="94" grpId="0" animBg="1" autoUpdateAnimBg="0"/>
      <p:bldP spid="95" grpId="0" animBg="1" autoUpdateAnimBg="0"/>
      <p:bldP spid="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420" y="128602"/>
            <a:ext cx="823969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51520" y="1393802"/>
            <a:ext cx="8892480" cy="1524000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 = [ [10,20,30,40], [20,10,20,20], [30,20,10,20], [40,20,20,10] 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05202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3">
            <a:extLst>
              <a:ext uri="{FF2B5EF4-FFF2-40B4-BE49-F238E27FC236}">
                <a16:creationId xmlns:a16="http://schemas.microsoft.com/office/drawing/2014/main" id="{E3CBD33A-8059-46E7-8D85-DB9EE804C96C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2852936"/>
            <a:ext cx="2489200" cy="2613025"/>
            <a:chOff x="3520" y="2290"/>
            <a:chExt cx="1568" cy="1646"/>
          </a:xfrm>
        </p:grpSpPr>
        <p:sp>
          <p:nvSpPr>
            <p:cNvPr id="45" name="Text Box 4">
              <a:extLst>
                <a:ext uri="{FF2B5EF4-FFF2-40B4-BE49-F238E27FC236}">
                  <a16:creationId xmlns:a16="http://schemas.microsoft.com/office/drawing/2014/main" id="{BF334854-8EFB-4517-ADF1-F99EF29B4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7DE230FF-11FC-4332-A364-21F25CADA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971C6C5-2EB1-473E-8F39-794A7DAD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D5DBDF15-8E51-46BC-AC77-549EDBD2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509EA363-F50F-4BBC-9545-D0C052F1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F5FF256E-3CD7-4FB1-8C8D-B7257FA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178724B2-D365-43D7-BC46-6A47D3FB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D420FA7F-E0A3-4BD1-880D-906894B2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09E0AEB1-B61C-4C35-82AD-1F3042DA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1920C7EC-F192-4BB0-8235-005C6EEDD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A7BDE5E8-ADF9-4AC0-AC87-F1395ED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EA4F1622-97EC-4D75-B2F8-5AB5247F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14DE676D-43AF-452D-8240-AB79567B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82540073-9FC9-4877-826F-A384266C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7B439CD8-FC2F-4AA2-B27C-8CB2B05A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87C231E1-219D-4EA1-A2A9-722D1F56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7C1AA59F-F19C-4CAD-ACC3-466CE5CB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F7394665-2EAB-4A96-A9C1-0F0378A5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9EE7D3-3900-424F-9B49-A78CEF12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8146F86E-3E45-4DDD-B81A-84561415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1798303F-9BAE-4A1D-93B0-9E821FC75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70465187-75A5-452A-BC51-AED6EFA7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7" name="Rectangle 26">
            <a:extLst>
              <a:ext uri="{FF2B5EF4-FFF2-40B4-BE49-F238E27FC236}">
                <a16:creationId xmlns:a16="http://schemas.microsoft.com/office/drawing/2014/main" id="{BB084626-30B1-4492-B8E2-2EF65A13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8478D0C-6828-43DD-9DA0-D965C114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3C3403C3-6C86-4A04-A97E-B1538F48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37E30471-D8BA-4694-86FE-692F6691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8B43B5FA-8820-4433-9ED7-AB617857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317A76C8-5A33-4739-B414-11D77A1A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DAD3ED71-08A0-49FC-BE20-C9C19276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4" name="Rectangle 33">
            <a:extLst>
              <a:ext uri="{FF2B5EF4-FFF2-40B4-BE49-F238E27FC236}">
                <a16:creationId xmlns:a16="http://schemas.microsoft.com/office/drawing/2014/main" id="{41AEB901-D0A1-4E1B-B2FC-EABC16E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5" name="Rectangle 34">
            <a:extLst>
              <a:ext uri="{FF2B5EF4-FFF2-40B4-BE49-F238E27FC236}">
                <a16:creationId xmlns:a16="http://schemas.microsoft.com/office/drawing/2014/main" id="{150CE726-37C2-49EB-B744-990782C7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5C5AF03-EFB2-4577-8680-BBA3F65F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582FD61E-32B9-4C27-9BB5-CFDAC10F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B5728A2B-7F21-4417-B9E6-8873F574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38">
            <a:extLst>
              <a:ext uri="{FF2B5EF4-FFF2-40B4-BE49-F238E27FC236}">
                <a16:creationId xmlns:a16="http://schemas.microsoft.com/office/drawing/2014/main" id="{96212ED1-A917-443F-A430-074C0060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F3F755E8-034B-4D7C-A38D-98AC1705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1DC6AB29-F245-4ED6-B463-023ED259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40">
            <a:extLst>
              <a:ext uri="{FF2B5EF4-FFF2-40B4-BE49-F238E27FC236}">
                <a16:creationId xmlns:a16="http://schemas.microsoft.com/office/drawing/2014/main" id="{325DD2B9-04CC-4662-B44C-A2869B27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81" y="3518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8180"/>
            <a:ext cx="8964488" cy="5364596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= [[1, 2, 3], [4, 5, 6]]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(a[0])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(a[1])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una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[1, 2, 3]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segundo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a[1]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otra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[4, 5, 6]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esta nueva lista es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a[0][0] == 1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; además: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a[0][1] == 2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a[0][2] == 3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a[1][0] == 4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a[1][1] == 5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a[1][2] == 6</a:t>
            </a:r>
          </a:p>
        </p:txBody>
      </p:sp>
    </p:spTree>
    <p:extLst>
      <p:ext uri="{BB962C8B-B14F-4D97-AF65-F5344CB8AC3E}">
        <p14:creationId xmlns:p14="http://schemas.microsoft.com/office/powerpoint/2010/main" val="194783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Para procesar una matriz bidimensional, normalmente utilizas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ciclos anidados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ciclo itera a través del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el segundo ciclo recorre los elementos dentro de un renglón. </a:t>
            </a:r>
            <a:endParaRPr lang="es-ES_tradnl" sz="2400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CB4131FB-262B-47E0-970C-54DD8F08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71565"/>
            <a:ext cx="2600172" cy="2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83568" y="2207687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>
                <a:solidFill>
                  <a:srgbClr val="FF0000"/>
                </a:solidFill>
              </a:rPr>
              <a:t>matriz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  <a:p>
            <a:endParaRPr lang="es-MX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i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j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(matriz[i]))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matriz[i][j]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3359"/>
            <a:ext cx="8784976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compañera de las matrices son 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dos ciclos </a:t>
            </a:r>
            <a:r>
              <a:rPr lang="es-ES_tradnl" sz="20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 anidados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matriz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9FD4D5FC-2125-4E6B-8FA6-E99697D8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19" y="3434847"/>
            <a:ext cx="1548562" cy="141245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82333C3-67BF-4D24-89D6-2B8574D54B46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218728"/>
            <a:ext cx="619268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cada renglón.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(matriz) – 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(matriz[i])-1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1267644" y="1552724"/>
            <a:ext cx="67607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iniciaMatriz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le asigna a cada localidad el valor de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3456384" cy="229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23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0831" y="681664"/>
            <a:ext cx="7776864" cy="500714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8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iniciaMatriz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742" y="4679138"/>
            <a:ext cx="1523690" cy="100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27738" y="5688812"/>
            <a:ext cx="2304256" cy="79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2 Imagen">
            <a:extLst>
              <a:ext uri="{FF2B5EF4-FFF2-40B4-BE49-F238E27FC236}">
                <a16:creationId xmlns:a16="http://schemas.microsoft.com/office/drawing/2014/main" id="{6092F4F9-3B9A-4D29-8128-F453A6DF7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78" y="1220626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336700"/>
            <a:ext cx="6768752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116632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52" y="3788500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 o 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83" y="1309253"/>
            <a:ext cx="1786224" cy="118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88224" y="513667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5873"/>
            <a:ext cx="6120680" cy="5500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i ][ j ],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21" y="3962747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471488" y="1727511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>
                <a:solidFill>
                  <a:srgbClr val="FF3300"/>
                </a:solidFill>
              </a:rPr>
              <a:t>iniciaMatriz2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renglones y</a:t>
            </a:r>
            <a:r>
              <a:rPr lang="es-ES_tradnl" sz="2400" dirty="0"/>
              <a:t>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columnas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71601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31" y="4712823"/>
            <a:ext cx="1817581" cy="120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38689" y="5951091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CB0C10-7C36-4834-BC66-E4BEA89FADCB}"/>
              </a:ext>
            </a:extLst>
          </p:cNvPr>
          <p:cNvSpPr txBox="1">
            <a:spLocks noChangeArrowheads="1"/>
          </p:cNvSpPr>
          <p:nvPr/>
        </p:nvSpPr>
        <p:spPr>
          <a:xfrm>
            <a:off x="465343" y="332656"/>
            <a:ext cx="7776864" cy="5269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iniciaMatriz2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[5, 5, 5],[5, 5, 5],[5, 5, 5]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iniciaMatriz2(</a:t>
            </a: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78" y="1220626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67544" y="1567773"/>
            <a:ext cx="8208912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 la función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El procedimiento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094309" y="332656"/>
            <a:ext cx="65740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(5 minutos)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331820"/>
            <a:ext cx="2009775" cy="133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48995" y="5493408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498265-FD65-4676-B050-393AC81BB300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332656"/>
            <a:ext cx="6115804" cy="597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(A, B, C):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C[ i ][ j ] = A[i][j] + B[i][j]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m1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m2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[5, 5, 5 ],[5, 5, 5],[5, 5, 5] ]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m3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[0, 0, 0 ],[0, 0, 0],[0, 0, 0]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m1, m2, m3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78352293-6381-4527-9893-466CEAD8B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14" y="59553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085850" y="1772816"/>
            <a:ext cx="7086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Integrar todos los procedimientos vistos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anteriormente en un solo programa para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verificar su funcionamiento</a:t>
            </a:r>
            <a:endParaRPr lang="es-ES" sz="2400" b="1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34" y="3717032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7640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23272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560840" cy="45365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][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3212976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269" y="1340768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57" y="483128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685882" cy="417646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 una matriz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M =</a:t>
            </a:r>
            <a:r>
              <a:rPr lang="es-ES_tradnl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[1, 2, 3 ],[4, 5, 6],[7, 8, 9] ]</a:t>
            </a:r>
            <a:endParaRPr lang="es-ES_tradnl" dirty="0">
              <a:latin typeface="Arial" pitchFamily="34" charset="0"/>
              <a:cs typeface="Arial" pitchFamily="34" charset="0"/>
            </a:endParaRP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 la matriz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3568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13" y="4997743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39" y="1484784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0328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1286</Words>
  <Application>Microsoft Office PowerPoint</Application>
  <PresentationFormat>Presentación en pantalla (4:3)</PresentationFormat>
  <Paragraphs>293</Paragraphs>
  <Slides>25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Presentación de PowerPoint</vt:lpstr>
      <vt:lpstr>Matrices o listas anidadas</vt:lpstr>
      <vt:lpstr>Matrices o listas anidadas</vt:lpstr>
      <vt:lpstr>Matrices o listas anidadas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Matrices o listas anidadas</vt:lpstr>
      <vt:lpstr>Matrices o listas anidadas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26</cp:revision>
  <dcterms:created xsi:type="dcterms:W3CDTF">2013-07-08T21:43:56Z</dcterms:created>
  <dcterms:modified xsi:type="dcterms:W3CDTF">2019-10-06T17:55:22Z</dcterms:modified>
</cp:coreProperties>
</file>