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77" d="100"/>
          <a:sy n="77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04/10/2019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Matices o listas anidadas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19" y="3434847"/>
            <a:ext cx="1548562" cy="14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67644" y="1552724"/>
            <a:ext cx="6760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iniciaMatriz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le asigna a cada localidad el valor de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456384" cy="229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2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0831" y="681664"/>
            <a:ext cx="7776864" cy="500714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42" y="4679138"/>
            <a:ext cx="1523690" cy="100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7738" y="5688812"/>
            <a:ext cx="2304256" cy="79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2 Imagen">
            <a:extLst>
              <a:ext uri="{FF2B5EF4-FFF2-40B4-BE49-F238E27FC236}">
                <a16:creationId xmlns:a16="http://schemas.microsoft.com/office/drawing/2014/main" id="{6092F4F9-3B9A-4D29-8128-F453A6DF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336700"/>
            <a:ext cx="676875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renglones y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columnas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16632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52" y="3788500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1741" y="334789"/>
            <a:ext cx="5112568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83" y="1309253"/>
            <a:ext cx="1786224" cy="118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88224" y="513667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5873"/>
            <a:ext cx="6120680" cy="550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21" y="3962747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471488" y="1727511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>
                <a:solidFill>
                  <a:srgbClr val="FF3300"/>
                </a:solidFill>
              </a:rPr>
              <a:t>iniciaMatriz2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de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renglones y</a:t>
            </a:r>
            <a:r>
              <a:rPr lang="es-ES_tradnl" sz="2400" dirty="0"/>
              <a:t> </a:t>
            </a:r>
            <a:r>
              <a:rPr lang="es-ES_tradnl" sz="2400" b="1" dirty="0">
                <a:solidFill>
                  <a:srgbClr val="0070C0"/>
                </a:solidFill>
              </a:rPr>
              <a:t>3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columnas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71601" y="476672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032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31" y="4712823"/>
            <a:ext cx="1817581" cy="120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38689" y="5951091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465343" y="332656"/>
            <a:ext cx="7776864" cy="526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iniciaMatriz2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5],[5, 5, 5],[5, 5, 5]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iniciaMatriz2(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78" y="1220626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094309" y="332656"/>
            <a:ext cx="65740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colaborativa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(5 minutos)</a:t>
            </a: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31820"/>
            <a:ext cx="2009775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8995" y="5493408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32656"/>
            <a:ext cx="6115804" cy="597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m2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m3 = 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[0, 0, 0 ],[0, 0, 0],[0, 0, 0]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8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m1, m2, m3</a:t>
            </a:r>
            <a:r>
              <a:rPr lang="es-ES_tradnl" sz="28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78352293-6381-4527-9893-466CEAD8B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14" y="59553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085850" y="1772816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Integrar todos los procedimientos vistos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anteriormente en un solo programa para</a:t>
            </a:r>
          </a:p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verificar su funcionamiento</a:t>
            </a:r>
            <a:endParaRPr lang="es-ES" sz="2400" b="1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34" y="3717032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01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1656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967288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2230438" y="218728"/>
            <a:ext cx="4646612" cy="1050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488" y="980728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30438" y="188640"/>
            <a:ext cx="464661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Matriz o lista anidada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315633"/>
            <a:ext cx="2592288" cy="24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00808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][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42900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97529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7265" y="1340768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m Casual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5141759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1279</Words>
  <Application>Microsoft Office PowerPoint</Application>
  <PresentationFormat>Presentación en pantalla (4:3)</PresentationFormat>
  <Paragraphs>292</Paragraphs>
  <Slides>25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Matriz o lista anidada</vt:lpstr>
      <vt:lpstr>Presentación de PowerPoint</vt:lpstr>
      <vt:lpstr>Presentación de PowerPoint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Matices o listas anidadas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24</cp:revision>
  <dcterms:created xsi:type="dcterms:W3CDTF">2013-07-08T21:43:56Z</dcterms:created>
  <dcterms:modified xsi:type="dcterms:W3CDTF">2019-10-04T20:29:25Z</dcterms:modified>
</cp:coreProperties>
</file>