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9" r:id="rId2"/>
    <p:sldId id="302" r:id="rId3"/>
    <p:sldId id="303" r:id="rId4"/>
    <p:sldId id="32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325" r:id="rId19"/>
    <p:sldId id="292" r:id="rId20"/>
    <p:sldId id="293" r:id="rId21"/>
    <p:sldId id="294" r:id="rId22"/>
    <p:sldId id="295" r:id="rId23"/>
    <p:sldId id="299" r:id="rId24"/>
    <p:sldId id="269" r:id="rId25"/>
    <p:sldId id="300" r:id="rId26"/>
    <p:sldId id="271" r:id="rId27"/>
    <p:sldId id="329" r:id="rId28"/>
    <p:sldId id="290" r:id="rId29"/>
    <p:sldId id="274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3923" autoAdjust="0"/>
  </p:normalViewPr>
  <p:slideViewPr>
    <p:cSldViewPr>
      <p:cViewPr varScale="1">
        <p:scale>
          <a:sx n="64" d="100"/>
          <a:sy n="64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305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73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8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function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funciones-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Definidas por el usuario y predefinidas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0099BE8B-E02C-4832-AEAB-1D82540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0" y="2729430"/>
            <a:ext cx="3473900" cy="3024336"/>
          </a:xfrm>
          <a:prstGeom prst="rect">
            <a:avLst/>
          </a:prstGeom>
        </p:spPr>
      </p:pic>
      <p:sp>
        <p:nvSpPr>
          <p:cNvPr id="6" name="object 38">
            <a:extLst>
              <a:ext uri="{FF2B5EF4-FFF2-40B4-BE49-F238E27FC236}">
                <a16:creationId xmlns:a16="http://schemas.microsoft.com/office/drawing/2014/main" id="{C37BA407-CB0A-4A81-86D1-25693245F891}"/>
              </a:ext>
            </a:extLst>
          </p:cNvPr>
          <p:cNvSpPr txBox="1"/>
          <p:nvPr/>
        </p:nvSpPr>
        <p:spPr>
          <a:xfrm>
            <a:off x="395536" y="6093296"/>
            <a:ext cx="2709545" cy="468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3045">
              <a:lnSpc>
                <a:spcPct val="107100"/>
              </a:lnSpc>
            </a:pP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sz="1400" spc="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nstitu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ecnológico</a:t>
            </a:r>
            <a:r>
              <a:rPr sz="1400" spc="-5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onterrey</a:t>
            </a:r>
            <a:endParaRPr sz="1400" dirty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(valor*valor)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37" y="4227160"/>
            <a:ext cx="2272835" cy="15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11894" y="1704670"/>
            <a:ext cx="3240608" cy="96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315" y="1817348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cuadrado (x):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74244" y="206084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66406" y="1853447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39429" y="2268804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800456" y="338863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95" y="4631938"/>
            <a:ext cx="2379111" cy="15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711178" y="4917047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2971675"/>
            <a:ext cx="6669176" cy="139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"Introduce un numero: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resultado=cuadrado(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" elevado al cuadrado es: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resultado)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845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72065" y="3166694"/>
            <a:ext cx="5404221" cy="16417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Funciones predefinidas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0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50352" y="1610831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6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D79F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0313" y="1925737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762"/>
                </a:lnTo>
                <a:lnTo>
                  <a:pt x="69160" y="18568"/>
                </a:lnTo>
                <a:lnTo>
                  <a:pt x="60361" y="8736"/>
                </a:lnTo>
                <a:lnTo>
                  <a:pt x="47763" y="2226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9077" y="1946998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630"/>
                </a:lnTo>
                <a:lnTo>
                  <a:pt x="69160" y="18331"/>
                </a:lnTo>
                <a:lnTo>
                  <a:pt x="60361" y="8559"/>
                </a:lnTo>
                <a:lnTo>
                  <a:pt x="47763" y="2164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1550" y="1946998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630"/>
                </a:lnTo>
                <a:lnTo>
                  <a:pt x="69160" y="18331"/>
                </a:lnTo>
                <a:lnTo>
                  <a:pt x="60361" y="8559"/>
                </a:lnTo>
                <a:lnTo>
                  <a:pt x="47763" y="2164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7984" y="2084113"/>
            <a:ext cx="418663" cy="139980"/>
          </a:xfrm>
          <a:custGeom>
            <a:avLst/>
            <a:gdLst/>
            <a:ahLst/>
            <a:cxnLst/>
            <a:rect l="l" t="t" r="r" b="b"/>
            <a:pathLst>
              <a:path w="418663" h="139980">
                <a:moveTo>
                  <a:pt x="194692" y="0"/>
                </a:moveTo>
                <a:lnTo>
                  <a:pt x="145062" y="6374"/>
                </a:lnTo>
                <a:lnTo>
                  <a:pt x="100383" y="20079"/>
                </a:lnTo>
                <a:lnTo>
                  <a:pt x="62132" y="40122"/>
                </a:lnTo>
                <a:lnTo>
                  <a:pt x="31784" y="65513"/>
                </a:lnTo>
                <a:lnTo>
                  <a:pt x="6087" y="106228"/>
                </a:lnTo>
                <a:lnTo>
                  <a:pt x="0" y="139980"/>
                </a:lnTo>
                <a:lnTo>
                  <a:pt x="418663" y="139980"/>
                </a:lnTo>
                <a:lnTo>
                  <a:pt x="407652" y="95259"/>
                </a:lnTo>
                <a:lnTo>
                  <a:pt x="377245" y="57087"/>
                </a:lnTo>
                <a:lnTo>
                  <a:pt x="342996" y="33461"/>
                </a:lnTo>
                <a:lnTo>
                  <a:pt x="300369" y="15421"/>
                </a:lnTo>
                <a:lnTo>
                  <a:pt x="250542" y="3942"/>
                </a:lnTo>
                <a:lnTo>
                  <a:pt x="194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4796" y="2031900"/>
            <a:ext cx="127511" cy="122035"/>
          </a:xfrm>
          <a:custGeom>
            <a:avLst/>
            <a:gdLst/>
            <a:ahLst/>
            <a:cxnLst/>
            <a:rect l="l" t="t" r="r" b="b"/>
            <a:pathLst>
              <a:path w="127511" h="122035">
                <a:moveTo>
                  <a:pt x="62394" y="0"/>
                </a:moveTo>
                <a:lnTo>
                  <a:pt x="12219" y="12014"/>
                </a:lnTo>
                <a:lnTo>
                  <a:pt x="0" y="25833"/>
                </a:lnTo>
                <a:lnTo>
                  <a:pt x="0" y="122035"/>
                </a:lnTo>
                <a:lnTo>
                  <a:pt x="6936" y="112272"/>
                </a:lnTo>
                <a:lnTo>
                  <a:pt x="14770" y="102778"/>
                </a:lnTo>
                <a:lnTo>
                  <a:pt x="43664" y="76627"/>
                </a:lnTo>
                <a:lnTo>
                  <a:pt x="83627" y="53308"/>
                </a:lnTo>
                <a:lnTo>
                  <a:pt x="119968" y="39636"/>
                </a:lnTo>
                <a:lnTo>
                  <a:pt x="127511" y="31680"/>
                </a:lnTo>
                <a:lnTo>
                  <a:pt x="127511" y="25833"/>
                </a:lnTo>
                <a:lnTo>
                  <a:pt x="124855" y="19987"/>
                </a:lnTo>
                <a:lnTo>
                  <a:pt x="87264" y="2416"/>
                </a:lnTo>
                <a:lnTo>
                  <a:pt x="74899" y="513"/>
                </a:lnTo>
                <a:lnTo>
                  <a:pt x="62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3029" y="2010640"/>
            <a:ext cx="128043" cy="53471"/>
          </a:xfrm>
          <a:custGeom>
            <a:avLst/>
            <a:gdLst/>
            <a:ahLst/>
            <a:cxnLst/>
            <a:rect l="l" t="t" r="r" b="b"/>
            <a:pathLst>
              <a:path w="128043" h="53471">
                <a:moveTo>
                  <a:pt x="62925" y="0"/>
                </a:moveTo>
                <a:lnTo>
                  <a:pt x="12751" y="12014"/>
                </a:lnTo>
                <a:lnTo>
                  <a:pt x="0" y="25833"/>
                </a:lnTo>
                <a:lnTo>
                  <a:pt x="0" y="53471"/>
                </a:lnTo>
                <a:lnTo>
                  <a:pt x="12474" y="51181"/>
                </a:lnTo>
                <a:lnTo>
                  <a:pt x="24892" y="49417"/>
                </a:lnTo>
                <a:lnTo>
                  <a:pt x="37526" y="48141"/>
                </a:lnTo>
                <a:lnTo>
                  <a:pt x="50285" y="47367"/>
                </a:lnTo>
                <a:lnTo>
                  <a:pt x="63170" y="47094"/>
                </a:lnTo>
                <a:lnTo>
                  <a:pt x="128043" y="47094"/>
                </a:lnTo>
                <a:lnTo>
                  <a:pt x="128043" y="25833"/>
                </a:lnTo>
                <a:lnTo>
                  <a:pt x="87796" y="2416"/>
                </a:lnTo>
                <a:lnTo>
                  <a:pt x="75430" y="513"/>
                </a:lnTo>
                <a:lnTo>
                  <a:pt x="62925" y="0"/>
                </a:lnTo>
                <a:close/>
              </a:path>
              <a:path w="128043" h="53471">
                <a:moveTo>
                  <a:pt x="128043" y="47094"/>
                </a:moveTo>
                <a:lnTo>
                  <a:pt x="63170" y="47094"/>
                </a:lnTo>
                <a:lnTo>
                  <a:pt x="76174" y="47384"/>
                </a:lnTo>
                <a:lnTo>
                  <a:pt x="89023" y="48210"/>
                </a:lnTo>
                <a:lnTo>
                  <a:pt x="101697" y="49499"/>
                </a:lnTo>
                <a:lnTo>
                  <a:pt x="114253" y="51194"/>
                </a:lnTo>
                <a:lnTo>
                  <a:pt x="128043" y="53471"/>
                </a:lnTo>
                <a:lnTo>
                  <a:pt x="128043" y="47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1792" y="2031900"/>
            <a:ext cx="128043" cy="122035"/>
          </a:xfrm>
          <a:custGeom>
            <a:avLst/>
            <a:gdLst/>
            <a:ahLst/>
            <a:cxnLst/>
            <a:rect l="l" t="t" r="r" b="b"/>
            <a:pathLst>
              <a:path w="128043" h="122035">
                <a:moveTo>
                  <a:pt x="62925" y="0"/>
                </a:moveTo>
                <a:lnTo>
                  <a:pt x="12751" y="12014"/>
                </a:lnTo>
                <a:lnTo>
                  <a:pt x="0" y="25833"/>
                </a:lnTo>
                <a:lnTo>
                  <a:pt x="0" y="37526"/>
                </a:lnTo>
                <a:lnTo>
                  <a:pt x="12661" y="41202"/>
                </a:lnTo>
                <a:lnTo>
                  <a:pt x="24995" y="45443"/>
                </a:lnTo>
                <a:lnTo>
                  <a:pt x="59705" y="61330"/>
                </a:lnTo>
                <a:lnTo>
                  <a:pt x="94418" y="85012"/>
                </a:lnTo>
                <a:lnTo>
                  <a:pt x="126596" y="119872"/>
                </a:lnTo>
                <a:lnTo>
                  <a:pt x="128043" y="122035"/>
                </a:lnTo>
                <a:lnTo>
                  <a:pt x="128043" y="25833"/>
                </a:lnTo>
                <a:lnTo>
                  <a:pt x="87796" y="2416"/>
                </a:lnTo>
                <a:lnTo>
                  <a:pt x="75430" y="513"/>
                </a:lnTo>
                <a:lnTo>
                  <a:pt x="62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9609" y="1951826"/>
            <a:ext cx="531495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input()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0352" y="2772120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6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8AAB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0445" y="3210186"/>
            <a:ext cx="107162" cy="131241"/>
          </a:xfrm>
          <a:custGeom>
            <a:avLst/>
            <a:gdLst/>
            <a:ahLst/>
            <a:cxnLst/>
            <a:rect l="l" t="t" r="r" b="b"/>
            <a:pathLst>
              <a:path w="107162" h="131241">
                <a:moveTo>
                  <a:pt x="29907" y="0"/>
                </a:moveTo>
                <a:lnTo>
                  <a:pt x="24913" y="13"/>
                </a:lnTo>
                <a:lnTo>
                  <a:pt x="22584" y="1297"/>
                </a:lnTo>
                <a:lnTo>
                  <a:pt x="0" y="37537"/>
                </a:lnTo>
                <a:lnTo>
                  <a:pt x="45585" y="111310"/>
                </a:lnTo>
                <a:lnTo>
                  <a:pt x="49441" y="117143"/>
                </a:lnTo>
                <a:lnTo>
                  <a:pt x="50274" y="124477"/>
                </a:lnTo>
                <a:lnTo>
                  <a:pt x="47816" y="131028"/>
                </a:lnTo>
                <a:lnTo>
                  <a:pt x="99352" y="131028"/>
                </a:lnTo>
                <a:lnTo>
                  <a:pt x="103572" y="131241"/>
                </a:lnTo>
                <a:lnTo>
                  <a:pt x="107162" y="127985"/>
                </a:lnTo>
                <a:lnTo>
                  <a:pt x="107065" y="120704"/>
                </a:lnTo>
                <a:lnTo>
                  <a:pt x="32223" y="1288"/>
                </a:lnTo>
                <a:lnTo>
                  <a:pt x="29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0218" y="3139163"/>
            <a:ext cx="249187" cy="202436"/>
          </a:xfrm>
          <a:custGeom>
            <a:avLst/>
            <a:gdLst/>
            <a:ahLst/>
            <a:cxnLst/>
            <a:rect l="l" t="t" r="r" b="b"/>
            <a:pathLst>
              <a:path w="249187" h="202436">
                <a:moveTo>
                  <a:pt x="127972" y="0"/>
                </a:moveTo>
                <a:lnTo>
                  <a:pt x="121215" y="0"/>
                </a:lnTo>
                <a:lnTo>
                  <a:pt x="118904" y="1085"/>
                </a:lnTo>
                <a:lnTo>
                  <a:pt x="117421" y="3002"/>
                </a:lnTo>
                <a:lnTo>
                  <a:pt x="1863" y="191101"/>
                </a:lnTo>
                <a:lnTo>
                  <a:pt x="225" y="193391"/>
                </a:lnTo>
                <a:lnTo>
                  <a:pt x="0" y="196403"/>
                </a:lnTo>
                <a:lnTo>
                  <a:pt x="1279" y="198914"/>
                </a:lnTo>
                <a:lnTo>
                  <a:pt x="2567" y="201187"/>
                </a:lnTo>
                <a:lnTo>
                  <a:pt x="5122" y="202436"/>
                </a:lnTo>
                <a:lnTo>
                  <a:pt x="7708" y="202050"/>
                </a:lnTo>
                <a:lnTo>
                  <a:pt x="244853" y="202050"/>
                </a:lnTo>
                <a:lnTo>
                  <a:pt x="246620" y="201187"/>
                </a:lnTo>
                <a:lnTo>
                  <a:pt x="247908" y="198914"/>
                </a:lnTo>
                <a:lnTo>
                  <a:pt x="249187" y="196403"/>
                </a:lnTo>
                <a:lnTo>
                  <a:pt x="248962" y="193391"/>
                </a:lnTo>
                <a:lnTo>
                  <a:pt x="247324" y="191101"/>
                </a:lnTo>
                <a:lnTo>
                  <a:pt x="197202" y="109516"/>
                </a:lnTo>
                <a:lnTo>
                  <a:pt x="76777" y="109516"/>
                </a:lnTo>
                <a:lnTo>
                  <a:pt x="124593" y="31969"/>
                </a:lnTo>
                <a:lnTo>
                  <a:pt x="149562" y="31969"/>
                </a:lnTo>
                <a:lnTo>
                  <a:pt x="131766" y="3002"/>
                </a:lnTo>
                <a:lnTo>
                  <a:pt x="130283" y="1085"/>
                </a:lnTo>
                <a:lnTo>
                  <a:pt x="127972" y="0"/>
                </a:lnTo>
                <a:close/>
              </a:path>
              <a:path w="249187" h="202436">
                <a:moveTo>
                  <a:pt x="244853" y="202050"/>
                </a:moveTo>
                <a:lnTo>
                  <a:pt x="241479" y="202050"/>
                </a:lnTo>
                <a:lnTo>
                  <a:pt x="244065" y="202436"/>
                </a:lnTo>
                <a:lnTo>
                  <a:pt x="244853" y="202050"/>
                </a:lnTo>
                <a:close/>
              </a:path>
              <a:path w="249187" h="202436">
                <a:moveTo>
                  <a:pt x="107167" y="91126"/>
                </a:moveTo>
                <a:lnTo>
                  <a:pt x="76777" y="109516"/>
                </a:lnTo>
                <a:lnTo>
                  <a:pt x="197202" y="109516"/>
                </a:lnTo>
                <a:lnTo>
                  <a:pt x="195961" y="107496"/>
                </a:lnTo>
                <a:lnTo>
                  <a:pt x="125550" y="107496"/>
                </a:lnTo>
                <a:lnTo>
                  <a:pt x="107167" y="91126"/>
                </a:lnTo>
                <a:close/>
              </a:path>
              <a:path w="249187" h="202436">
                <a:moveTo>
                  <a:pt x="143933" y="91126"/>
                </a:moveTo>
                <a:lnTo>
                  <a:pt x="125550" y="107496"/>
                </a:lnTo>
                <a:lnTo>
                  <a:pt x="171135" y="107496"/>
                </a:lnTo>
                <a:lnTo>
                  <a:pt x="143933" y="91126"/>
                </a:lnTo>
                <a:close/>
              </a:path>
              <a:path w="249187" h="202436">
                <a:moveTo>
                  <a:pt x="149562" y="31969"/>
                </a:moveTo>
                <a:lnTo>
                  <a:pt x="124593" y="31969"/>
                </a:lnTo>
                <a:lnTo>
                  <a:pt x="171135" y="107496"/>
                </a:lnTo>
                <a:lnTo>
                  <a:pt x="195961" y="107496"/>
                </a:lnTo>
                <a:lnTo>
                  <a:pt x="149562" y="319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9804" y="3135044"/>
            <a:ext cx="31877" cy="31890"/>
          </a:xfrm>
          <a:custGeom>
            <a:avLst/>
            <a:gdLst/>
            <a:ahLst/>
            <a:cxnLst/>
            <a:rect l="l" t="t" r="r" b="b"/>
            <a:pathLst>
              <a:path w="31877" h="31890">
                <a:moveTo>
                  <a:pt x="24740" y="0"/>
                </a:moveTo>
                <a:lnTo>
                  <a:pt x="7137" y="0"/>
                </a:lnTo>
                <a:lnTo>
                  <a:pt x="0" y="7139"/>
                </a:lnTo>
                <a:lnTo>
                  <a:pt x="0" y="24750"/>
                </a:lnTo>
                <a:lnTo>
                  <a:pt x="7137" y="31890"/>
                </a:lnTo>
                <a:lnTo>
                  <a:pt x="24740" y="31890"/>
                </a:lnTo>
                <a:lnTo>
                  <a:pt x="31877" y="24750"/>
                </a:lnTo>
                <a:lnTo>
                  <a:pt x="31877" y="7139"/>
                </a:lnTo>
                <a:lnTo>
                  <a:pt x="24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4796" y="3390463"/>
            <a:ext cx="425039" cy="0"/>
          </a:xfrm>
          <a:custGeom>
            <a:avLst/>
            <a:gdLst/>
            <a:ahLst/>
            <a:cxnLst/>
            <a:rect l="l" t="t" r="r" b="b"/>
            <a:pathLst>
              <a:path w="425039">
                <a:moveTo>
                  <a:pt x="0" y="0"/>
                </a:moveTo>
                <a:lnTo>
                  <a:pt x="425039" y="0"/>
                </a:lnTo>
              </a:path>
            </a:pathLst>
          </a:custGeom>
          <a:ln w="3302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0734" y="3107835"/>
            <a:ext cx="0" cy="266751"/>
          </a:xfrm>
          <a:custGeom>
            <a:avLst/>
            <a:gdLst/>
            <a:ahLst/>
            <a:cxnLst/>
            <a:rect l="l" t="t" r="r" b="b"/>
            <a:pathLst>
              <a:path h="266751">
                <a:moveTo>
                  <a:pt x="0" y="0"/>
                </a:moveTo>
                <a:lnTo>
                  <a:pt x="0" y="266751"/>
                </a:lnTo>
              </a:path>
            </a:pathLst>
          </a:custGeom>
          <a:ln w="3314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4796" y="3091956"/>
            <a:ext cx="425039" cy="0"/>
          </a:xfrm>
          <a:custGeom>
            <a:avLst/>
            <a:gdLst/>
            <a:ahLst/>
            <a:cxnLst/>
            <a:rect l="l" t="t" r="r" b="b"/>
            <a:pathLst>
              <a:path w="425039">
                <a:moveTo>
                  <a:pt x="0" y="0"/>
                </a:moveTo>
                <a:lnTo>
                  <a:pt x="425039" y="0"/>
                </a:lnTo>
              </a:path>
            </a:pathLst>
          </a:custGeom>
          <a:ln w="3302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3896" y="3108470"/>
            <a:ext cx="0" cy="265751"/>
          </a:xfrm>
          <a:custGeom>
            <a:avLst/>
            <a:gdLst/>
            <a:ahLst/>
            <a:cxnLst/>
            <a:rect l="l" t="t" r="r" b="b"/>
            <a:pathLst>
              <a:path h="265751">
                <a:moveTo>
                  <a:pt x="0" y="0"/>
                </a:moveTo>
                <a:lnTo>
                  <a:pt x="0" y="265751"/>
                </a:lnTo>
              </a:path>
            </a:pathLst>
          </a:custGeom>
          <a:ln w="3314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09608" y="3112734"/>
            <a:ext cx="4914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50352" y="3931884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5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56A7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2734" y="425787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7757" y="425787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1682" y="4439419"/>
            <a:ext cx="191267" cy="95628"/>
          </a:xfrm>
          <a:custGeom>
            <a:avLst/>
            <a:gdLst/>
            <a:ahLst/>
            <a:cxnLst/>
            <a:rect l="l" t="t" r="r" b="b"/>
            <a:pathLst>
              <a:path w="191267" h="95628">
                <a:moveTo>
                  <a:pt x="98425" y="0"/>
                </a:moveTo>
                <a:lnTo>
                  <a:pt x="60390" y="5060"/>
                </a:lnTo>
                <a:lnTo>
                  <a:pt x="23580" y="19860"/>
                </a:lnTo>
                <a:lnTo>
                  <a:pt x="0" y="95628"/>
                </a:lnTo>
                <a:lnTo>
                  <a:pt x="191267" y="95628"/>
                </a:lnTo>
                <a:lnTo>
                  <a:pt x="191267" y="40351"/>
                </a:lnTo>
                <a:lnTo>
                  <a:pt x="188079" y="32910"/>
                </a:lnTo>
                <a:lnTo>
                  <a:pt x="181704" y="28658"/>
                </a:lnTo>
                <a:lnTo>
                  <a:pt x="171623" y="21416"/>
                </a:lnTo>
                <a:lnTo>
                  <a:pt x="135944" y="6587"/>
                </a:lnTo>
                <a:lnTo>
                  <a:pt x="111247" y="1167"/>
                </a:lnTo>
                <a:lnTo>
                  <a:pt x="98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0245" y="433228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5066" y="4365009"/>
            <a:ext cx="165395" cy="95628"/>
          </a:xfrm>
          <a:custGeom>
            <a:avLst/>
            <a:gdLst/>
            <a:ahLst/>
            <a:cxnLst/>
            <a:rect l="l" t="t" r="r" b="b"/>
            <a:pathLst>
              <a:path w="165395" h="95628">
                <a:moveTo>
                  <a:pt x="72553" y="0"/>
                </a:moveTo>
                <a:lnTo>
                  <a:pt x="34518" y="5060"/>
                </a:lnTo>
                <a:lnTo>
                  <a:pt x="11269" y="15323"/>
                </a:lnTo>
                <a:lnTo>
                  <a:pt x="9960" y="28195"/>
                </a:lnTo>
                <a:lnTo>
                  <a:pt x="6085" y="40744"/>
                </a:lnTo>
                <a:lnTo>
                  <a:pt x="0" y="52079"/>
                </a:lnTo>
                <a:lnTo>
                  <a:pt x="9364" y="62304"/>
                </a:lnTo>
                <a:lnTo>
                  <a:pt x="19392" y="70694"/>
                </a:lnTo>
                <a:lnTo>
                  <a:pt x="29537" y="77936"/>
                </a:lnTo>
                <a:lnTo>
                  <a:pt x="39252" y="84717"/>
                </a:lnTo>
                <a:lnTo>
                  <a:pt x="44259" y="89249"/>
                </a:lnTo>
                <a:lnTo>
                  <a:pt x="47447" y="91375"/>
                </a:lnTo>
                <a:lnTo>
                  <a:pt x="49572" y="95628"/>
                </a:lnTo>
                <a:lnTo>
                  <a:pt x="165395" y="95628"/>
                </a:lnTo>
                <a:lnTo>
                  <a:pt x="165395" y="40351"/>
                </a:lnTo>
                <a:lnTo>
                  <a:pt x="162207" y="32910"/>
                </a:lnTo>
                <a:lnTo>
                  <a:pt x="155832" y="28658"/>
                </a:lnTo>
                <a:lnTo>
                  <a:pt x="145751" y="21416"/>
                </a:lnTo>
                <a:lnTo>
                  <a:pt x="110072" y="6587"/>
                </a:lnTo>
                <a:lnTo>
                  <a:pt x="85375" y="1167"/>
                </a:lnTo>
                <a:lnTo>
                  <a:pt x="72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4170" y="4364984"/>
            <a:ext cx="169608" cy="95652"/>
          </a:xfrm>
          <a:custGeom>
            <a:avLst/>
            <a:gdLst/>
            <a:ahLst/>
            <a:cxnLst/>
            <a:rect l="l" t="t" r="r" b="b"/>
            <a:pathLst>
              <a:path w="169608" h="95652">
                <a:moveTo>
                  <a:pt x="97433" y="0"/>
                </a:moveTo>
                <a:lnTo>
                  <a:pt x="59567" y="5329"/>
                </a:lnTo>
                <a:lnTo>
                  <a:pt x="23071" y="20377"/>
                </a:lnTo>
                <a:lnTo>
                  <a:pt x="0" y="95652"/>
                </a:lnTo>
                <a:lnTo>
                  <a:pt x="114760" y="95652"/>
                </a:lnTo>
                <a:lnTo>
                  <a:pt x="117948" y="91400"/>
                </a:lnTo>
                <a:lnTo>
                  <a:pt x="120073" y="89274"/>
                </a:lnTo>
                <a:lnTo>
                  <a:pt x="157814" y="67314"/>
                </a:lnTo>
                <a:lnTo>
                  <a:pt x="169608" y="62807"/>
                </a:lnTo>
                <a:lnTo>
                  <a:pt x="163722" y="51892"/>
                </a:lnTo>
                <a:lnTo>
                  <a:pt x="158738" y="40198"/>
                </a:lnTo>
                <a:lnTo>
                  <a:pt x="155306" y="27714"/>
                </a:lnTo>
                <a:lnTo>
                  <a:pt x="154172" y="14887"/>
                </a:lnTo>
                <a:lnTo>
                  <a:pt x="154076" y="12738"/>
                </a:lnTo>
                <a:lnTo>
                  <a:pt x="147701" y="10612"/>
                </a:lnTo>
                <a:lnTo>
                  <a:pt x="141325" y="7423"/>
                </a:lnTo>
                <a:lnTo>
                  <a:pt x="134949" y="6360"/>
                </a:lnTo>
                <a:lnTo>
                  <a:pt x="123189" y="3413"/>
                </a:lnTo>
                <a:lnTo>
                  <a:pt x="110546" y="1086"/>
                </a:lnTo>
                <a:lnTo>
                  <a:pt x="974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09608" y="4273767"/>
            <a:ext cx="38227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50352" y="5093172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5">
                <a:moveTo>
                  <a:pt x="4793107" y="0"/>
                </a:moveTo>
                <a:lnTo>
                  <a:pt x="87858" y="131"/>
                </a:lnTo>
                <a:lnTo>
                  <a:pt x="47276" y="11917"/>
                </a:lnTo>
                <a:lnTo>
                  <a:pt x="16817" y="39510"/>
                </a:lnTo>
                <a:lnTo>
                  <a:pt x="1137" y="78236"/>
                </a:lnTo>
                <a:lnTo>
                  <a:pt x="0" y="92811"/>
                </a:lnTo>
                <a:lnTo>
                  <a:pt x="130" y="840278"/>
                </a:lnTo>
                <a:lnTo>
                  <a:pt x="11913" y="880835"/>
                </a:lnTo>
                <a:lnTo>
                  <a:pt x="39504" y="911293"/>
                </a:lnTo>
                <a:lnTo>
                  <a:pt x="78249" y="926978"/>
                </a:lnTo>
                <a:lnTo>
                  <a:pt x="92836" y="928116"/>
                </a:lnTo>
                <a:lnTo>
                  <a:pt x="4798085" y="927984"/>
                </a:lnTo>
                <a:lnTo>
                  <a:pt x="4838667" y="916198"/>
                </a:lnTo>
                <a:lnTo>
                  <a:pt x="4869126" y="888605"/>
                </a:lnTo>
                <a:lnTo>
                  <a:pt x="4884806" y="849879"/>
                </a:lnTo>
                <a:lnTo>
                  <a:pt x="4885944" y="835304"/>
                </a:lnTo>
                <a:lnTo>
                  <a:pt x="4885813" y="87837"/>
                </a:lnTo>
                <a:lnTo>
                  <a:pt x="4874030" y="47280"/>
                </a:lnTo>
                <a:lnTo>
                  <a:pt x="4846439" y="16822"/>
                </a:lnTo>
                <a:lnTo>
                  <a:pt x="4807694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8A81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0985" y="5346062"/>
            <a:ext cx="452662" cy="422557"/>
          </a:xfrm>
          <a:custGeom>
            <a:avLst/>
            <a:gdLst/>
            <a:ahLst/>
            <a:cxnLst/>
            <a:rect l="l" t="t" r="r" b="b"/>
            <a:pathLst>
              <a:path w="452662" h="422557">
                <a:moveTo>
                  <a:pt x="265645" y="0"/>
                </a:moveTo>
                <a:lnTo>
                  <a:pt x="38249" y="79738"/>
                </a:lnTo>
                <a:lnTo>
                  <a:pt x="16350" y="125093"/>
                </a:lnTo>
                <a:lnTo>
                  <a:pt x="16347" y="148834"/>
                </a:lnTo>
                <a:lnTo>
                  <a:pt x="16547" y="153653"/>
                </a:lnTo>
                <a:lnTo>
                  <a:pt x="18177" y="164896"/>
                </a:lnTo>
                <a:lnTo>
                  <a:pt x="9793" y="174136"/>
                </a:lnTo>
                <a:lnTo>
                  <a:pt x="4485" y="185588"/>
                </a:lnTo>
                <a:lnTo>
                  <a:pt x="1552" y="198503"/>
                </a:lnTo>
                <a:lnTo>
                  <a:pt x="291" y="212134"/>
                </a:lnTo>
                <a:lnTo>
                  <a:pt x="0" y="225735"/>
                </a:lnTo>
                <a:lnTo>
                  <a:pt x="818" y="240726"/>
                </a:lnTo>
                <a:lnTo>
                  <a:pt x="3467" y="253936"/>
                </a:lnTo>
                <a:lnTo>
                  <a:pt x="8234" y="265188"/>
                </a:lnTo>
                <a:lnTo>
                  <a:pt x="15403" y="274307"/>
                </a:lnTo>
                <a:lnTo>
                  <a:pt x="14302" y="285630"/>
                </a:lnTo>
                <a:lnTo>
                  <a:pt x="17844" y="330799"/>
                </a:lnTo>
                <a:lnTo>
                  <a:pt x="190201" y="422557"/>
                </a:lnTo>
                <a:lnTo>
                  <a:pt x="273489" y="388010"/>
                </a:lnTo>
                <a:lnTo>
                  <a:pt x="191263" y="388010"/>
                </a:lnTo>
                <a:lnTo>
                  <a:pt x="43031" y="329545"/>
                </a:lnTo>
                <a:lnTo>
                  <a:pt x="43031" y="288087"/>
                </a:lnTo>
                <a:lnTo>
                  <a:pt x="125363" y="288087"/>
                </a:lnTo>
                <a:lnTo>
                  <a:pt x="28686" y="249819"/>
                </a:lnTo>
                <a:lnTo>
                  <a:pt x="28686" y="201984"/>
                </a:lnTo>
                <a:lnTo>
                  <a:pt x="138616" y="201984"/>
                </a:lnTo>
                <a:lnTo>
                  <a:pt x="44922" y="164896"/>
                </a:lnTo>
                <a:lnTo>
                  <a:pt x="44625" y="116943"/>
                </a:lnTo>
                <a:lnTo>
                  <a:pt x="335846" y="116943"/>
                </a:lnTo>
                <a:lnTo>
                  <a:pt x="404314" y="89305"/>
                </a:lnTo>
                <a:lnTo>
                  <a:pt x="425035" y="89305"/>
                </a:lnTo>
                <a:lnTo>
                  <a:pt x="425035" y="80801"/>
                </a:lnTo>
                <a:lnTo>
                  <a:pt x="452662" y="69108"/>
                </a:lnTo>
                <a:lnTo>
                  <a:pt x="265645" y="0"/>
                </a:lnTo>
                <a:close/>
              </a:path>
              <a:path w="452662" h="422557">
                <a:moveTo>
                  <a:pt x="423972" y="251945"/>
                </a:moveTo>
                <a:lnTo>
                  <a:pt x="403783" y="251945"/>
                </a:lnTo>
                <a:lnTo>
                  <a:pt x="403251" y="300312"/>
                </a:lnTo>
                <a:lnTo>
                  <a:pt x="191263" y="388010"/>
                </a:lnTo>
                <a:lnTo>
                  <a:pt x="273489" y="388010"/>
                </a:lnTo>
                <a:lnTo>
                  <a:pt x="451600" y="314131"/>
                </a:lnTo>
                <a:lnTo>
                  <a:pt x="423972" y="304032"/>
                </a:lnTo>
                <a:lnTo>
                  <a:pt x="423972" y="251945"/>
                </a:lnTo>
                <a:close/>
              </a:path>
              <a:path w="452662" h="422557">
                <a:moveTo>
                  <a:pt x="125363" y="288087"/>
                </a:moveTo>
                <a:lnTo>
                  <a:pt x="43031" y="288087"/>
                </a:lnTo>
                <a:lnTo>
                  <a:pt x="175324" y="342301"/>
                </a:lnTo>
                <a:lnTo>
                  <a:pt x="261332" y="308285"/>
                </a:lnTo>
                <a:lnTo>
                  <a:pt x="176387" y="308285"/>
                </a:lnTo>
                <a:lnTo>
                  <a:pt x="125363" y="288087"/>
                </a:lnTo>
                <a:close/>
              </a:path>
              <a:path w="452662" h="422557">
                <a:moveTo>
                  <a:pt x="409096" y="175409"/>
                </a:moveTo>
                <a:lnTo>
                  <a:pt x="388906" y="175409"/>
                </a:lnTo>
                <a:lnTo>
                  <a:pt x="388906" y="220587"/>
                </a:lnTo>
                <a:lnTo>
                  <a:pt x="388375" y="220587"/>
                </a:lnTo>
                <a:lnTo>
                  <a:pt x="176387" y="308285"/>
                </a:lnTo>
                <a:lnTo>
                  <a:pt x="261332" y="308285"/>
                </a:lnTo>
                <a:lnTo>
                  <a:pt x="403783" y="251945"/>
                </a:lnTo>
                <a:lnTo>
                  <a:pt x="423972" y="251945"/>
                </a:lnTo>
                <a:lnTo>
                  <a:pt x="423972" y="245567"/>
                </a:lnTo>
                <a:lnTo>
                  <a:pt x="451600" y="233874"/>
                </a:lnTo>
                <a:lnTo>
                  <a:pt x="409096" y="217929"/>
                </a:lnTo>
                <a:lnTo>
                  <a:pt x="409096" y="175409"/>
                </a:lnTo>
                <a:close/>
              </a:path>
              <a:path w="452662" h="422557">
                <a:moveTo>
                  <a:pt x="138616" y="201984"/>
                </a:moveTo>
                <a:lnTo>
                  <a:pt x="28686" y="201984"/>
                </a:lnTo>
                <a:lnTo>
                  <a:pt x="180637" y="262575"/>
                </a:lnTo>
                <a:lnTo>
                  <a:pt x="274612" y="223244"/>
                </a:lnTo>
                <a:lnTo>
                  <a:pt x="192326" y="223244"/>
                </a:lnTo>
                <a:lnTo>
                  <a:pt x="138616" y="201984"/>
                </a:lnTo>
                <a:close/>
              </a:path>
              <a:path w="452662" h="422557">
                <a:moveTo>
                  <a:pt x="425035" y="89305"/>
                </a:moveTo>
                <a:lnTo>
                  <a:pt x="404314" y="89305"/>
                </a:lnTo>
                <a:lnTo>
                  <a:pt x="404314" y="135015"/>
                </a:lnTo>
                <a:lnTo>
                  <a:pt x="192326" y="223244"/>
                </a:lnTo>
                <a:lnTo>
                  <a:pt x="274612" y="223244"/>
                </a:lnTo>
                <a:lnTo>
                  <a:pt x="388906" y="175409"/>
                </a:lnTo>
                <a:lnTo>
                  <a:pt x="409096" y="175409"/>
                </a:lnTo>
                <a:lnTo>
                  <a:pt x="409096" y="166905"/>
                </a:lnTo>
                <a:lnTo>
                  <a:pt x="452662" y="148834"/>
                </a:lnTo>
                <a:lnTo>
                  <a:pt x="425035" y="138735"/>
                </a:lnTo>
                <a:lnTo>
                  <a:pt x="425035" y="89305"/>
                </a:lnTo>
                <a:close/>
              </a:path>
              <a:path w="452662" h="422557">
                <a:moveTo>
                  <a:pt x="335846" y="116943"/>
                </a:moveTo>
                <a:lnTo>
                  <a:pt x="44625" y="116943"/>
                </a:lnTo>
                <a:lnTo>
                  <a:pt x="192326" y="174877"/>
                </a:lnTo>
                <a:lnTo>
                  <a:pt x="335846" y="11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9609" y="5281132"/>
            <a:ext cx="1965325" cy="563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145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cualquier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otra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rtem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desde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libreri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08104" y="5306736"/>
            <a:ext cx="1402080" cy="480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.ra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dint()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rando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.rando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A095D1F0-DE58-4540-907C-6509107A3DCC}"/>
              </a:ext>
            </a:extLst>
          </p:cNvPr>
          <p:cNvSpPr txBox="1"/>
          <p:nvPr/>
        </p:nvSpPr>
        <p:spPr>
          <a:xfrm>
            <a:off x="2051720" y="334239"/>
            <a:ext cx="5526595" cy="943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Funciones predefinidas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29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2451739"/>
            <a:ext cx="7632848" cy="3713565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es un pedazo de código que tiene un nombre asociado, que realiza una serie de tareas y que regresa un valor.</a:t>
            </a: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no regresa ningún valor, entonces se le conoce como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procedimiento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15E734BF-415B-48EF-837E-9D54C4757EC1}"/>
              </a:ext>
            </a:extLst>
          </p:cNvPr>
          <p:cNvSpPr txBox="1"/>
          <p:nvPr/>
        </p:nvSpPr>
        <p:spPr>
          <a:xfrm>
            <a:off x="992040" y="1772816"/>
            <a:ext cx="7632848" cy="7277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unciones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son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pedazos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reutilizables.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1" y="557860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1" y="5343906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35696" y="160160"/>
            <a:ext cx="5807171" cy="750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</a:t>
            </a:r>
            <a:r>
              <a:rPr sz="4400" b="1" spc="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iones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de</a:t>
            </a:r>
            <a:r>
              <a:rPr sz="4400" b="1" spc="-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ca</a:t>
            </a:r>
            <a:r>
              <a:rPr sz="4400" b="1" spc="5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d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enas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graphicFrame>
        <p:nvGraphicFramePr>
          <p:cNvPr id="48" name="Tabla 48">
            <a:extLst>
              <a:ext uri="{FF2B5EF4-FFF2-40B4-BE49-F238E27FC236}">
                <a16:creationId xmlns:a16="http://schemas.microsoft.com/office/drawing/2014/main" id="{C501F95B-5CDD-4D94-B39F-34525ED6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33746"/>
              </p:ext>
            </p:extLst>
          </p:nvPr>
        </p:nvGraphicFramePr>
        <p:xfrm>
          <a:off x="238462" y="1081736"/>
          <a:ext cx="8763043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50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2204857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3490104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/>
                        <a:t>pr</a:t>
                      </a:r>
                      <a:r>
                        <a:rPr lang="es-MX" sz="1600" b="1" spc="-5" dirty="0" err="1"/>
                        <a:t>in</a:t>
                      </a:r>
                      <a:r>
                        <a:rPr lang="es-MX" sz="1600" b="1" dirty="0" err="1"/>
                        <a:t>t</a:t>
                      </a:r>
                      <a:r>
                        <a:rPr lang="es-MX" sz="1600" b="1" spc="-5" dirty="0"/>
                        <a:t>()</a:t>
                      </a:r>
                      <a:endParaRPr lang="es-MX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I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0" dirty="0"/>
                        <a:t>pri</a:t>
                      </a:r>
                      <a:r>
                        <a:rPr lang="es-ES" sz="1600" spc="15" dirty="0"/>
                        <a:t>m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5" dirty="0"/>
                        <a:t>a</a:t>
                      </a:r>
                      <a:r>
                        <a:rPr lang="es-ES" sz="1600" spc="0" dirty="0"/>
                        <a:t>nt</a:t>
                      </a:r>
                      <a:r>
                        <a:rPr lang="es-ES" sz="1600" spc="-5" dirty="0"/>
                        <a:t>all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e</a:t>
                      </a:r>
                      <a:r>
                        <a:rPr lang="es-ES" sz="1600" spc="0" dirty="0"/>
                        <a:t>l argu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to.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 ("Hola")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</a:t>
                      </a:r>
                      <a:r>
                        <a:rPr lang="en-US" sz="1600" spc="-10" dirty="0"/>
                        <a:t>l</a:t>
                      </a:r>
                      <a:r>
                        <a:rPr lang="en-US" sz="1600" spc="0" dirty="0"/>
                        <a:t>a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/>
                        <a:t>le</a:t>
                      </a:r>
                      <a:r>
                        <a:rPr lang="es-MX" sz="1600" b="1" spc="-5" dirty="0" err="1"/>
                        <a:t>n</a:t>
                      </a:r>
                      <a:r>
                        <a:rPr lang="es-MX" sz="1600" b="1" spc="-5" dirty="0"/>
                        <a:t>()</a:t>
                      </a:r>
                      <a:endParaRPr lang="es-MX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Det</a:t>
                      </a:r>
                      <a:r>
                        <a:rPr lang="es-ES" sz="1600" spc="-5" dirty="0"/>
                        <a:t>e</a:t>
                      </a:r>
                      <a:r>
                        <a:rPr lang="es-ES" sz="1600" spc="0" dirty="0"/>
                        <a:t>r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na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-5" dirty="0"/>
                        <a:t>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-5" dirty="0"/>
                        <a:t>l</a:t>
                      </a:r>
                      <a:r>
                        <a:rPr lang="es-ES" sz="1600" spc="0" dirty="0"/>
                        <a:t>o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g</a:t>
                      </a:r>
                      <a:r>
                        <a:rPr lang="es-ES" sz="1600" spc="-10" dirty="0"/>
                        <a:t>i</a:t>
                      </a:r>
                      <a:r>
                        <a:rPr lang="es-ES" sz="1600" spc="0" dirty="0"/>
                        <a:t>tud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cara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teres</a:t>
                      </a:r>
                      <a:r>
                        <a:rPr lang="es-ES" sz="1600" spc="-25" dirty="0"/>
                        <a:t> </a:t>
                      </a:r>
                      <a:r>
                        <a:rPr lang="es-ES" sz="1600" spc="0" dirty="0"/>
                        <a:t>de 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a.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</a:t>
                      </a:r>
                      <a:r>
                        <a:rPr lang="en-US" sz="1600" spc="0" dirty="0"/>
                        <a:t>"</a:t>
                      </a:r>
                      <a:r>
                        <a:rPr lang="en-US" sz="1600" dirty="0"/>
                        <a:t>Hola</a:t>
                      </a:r>
                      <a:r>
                        <a:rPr lang="en-US" sz="1600" spc="-5" dirty="0"/>
                        <a:t> P</a:t>
                      </a:r>
                      <a:r>
                        <a:rPr lang="en-US" sz="1600" spc="-15" dirty="0"/>
                        <a:t>y</a:t>
                      </a:r>
                      <a:r>
                        <a:rPr lang="en-US" sz="1600" spc="0" dirty="0"/>
                        <a:t>thon")</a:t>
                      </a:r>
                      <a:endParaRPr lang="es-MX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 dirty="0"/>
                        <a:t>11</a:t>
                      </a:r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replace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Ree</a:t>
                      </a:r>
                      <a:r>
                        <a:rPr lang="es-ES" sz="1600" spc="15" dirty="0"/>
                        <a:t>m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z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5" dirty="0"/>
                        <a:t>o</a:t>
                      </a:r>
                      <a:r>
                        <a:rPr lang="es-ES" sz="1600" spc="0" dirty="0"/>
                        <a:t>r o</a:t>
                      </a:r>
                      <a:r>
                        <a:rPr lang="es-ES" sz="1600" spc="-5" dirty="0"/>
                        <a:t>t</a:t>
                      </a:r>
                      <a:r>
                        <a:rPr lang="es-ES" sz="1600" spc="0" dirty="0"/>
                        <a:t>ra</a:t>
                      </a:r>
                      <a:endParaRPr lang="es-MX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anuel</a:t>
                      </a:r>
                      <a:r>
                        <a:rPr lang="en-US" sz="1600" spc="-3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0" dirty="0"/>
                        <a:t>amigo" 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spc="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to.</a:t>
                      </a:r>
                      <a:r>
                        <a:rPr lang="en-US" sz="1600" spc="-5" dirty="0" err="1"/>
                        <a:t>r</a:t>
                      </a:r>
                      <a:r>
                        <a:rPr lang="en-US" sz="1600" spc="0" dirty="0" err="1"/>
                        <a:t>eplace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("e</a:t>
                      </a:r>
                      <a:r>
                        <a:rPr lang="en-US" sz="1600" spc="-5" dirty="0"/>
                        <a:t>s</a:t>
                      </a:r>
                      <a:r>
                        <a:rPr lang="en-US" sz="1600" spc="0" dirty="0"/>
                        <a:t>",</a:t>
                      </a:r>
                      <a:r>
                        <a:rPr lang="en-US" sz="1600" spc="-20" dirty="0"/>
                        <a:t> </a:t>
                      </a:r>
                      <a:r>
                        <a:rPr lang="en-US" sz="1600" spc="0" dirty="0"/>
                        <a:t>"e</a:t>
                      </a:r>
                      <a:r>
                        <a:rPr lang="en-US" sz="1600" spc="-10" dirty="0"/>
                        <a:t>r</a:t>
                      </a:r>
                      <a:r>
                        <a:rPr lang="en-US" sz="1600" spc="0" dirty="0"/>
                        <a:t>a"))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r>
                        <a:rPr lang="en-US" sz="1600" spc="-5" dirty="0"/>
                        <a:t>a</a:t>
                      </a:r>
                      <a:r>
                        <a:rPr lang="en-US" sz="1600" spc="0" dirty="0"/>
                        <a:t>n</a:t>
                      </a:r>
                      <a:r>
                        <a:rPr lang="en-US" sz="1600" spc="-5" dirty="0"/>
                        <a:t>u</a:t>
                      </a:r>
                      <a:r>
                        <a:rPr lang="en-US" sz="1600" spc="0" dirty="0"/>
                        <a:t>el era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i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/>
                        <a:t>a</a:t>
                      </a:r>
                      <a:r>
                        <a:rPr lang="en-US" sz="1600" spc="15" dirty="0"/>
                        <a:t>m</a:t>
                      </a:r>
                      <a:r>
                        <a:rPr lang="en-US" sz="1600" spc="-5" dirty="0"/>
                        <a:t>i</a:t>
                      </a:r>
                      <a:r>
                        <a:rPr lang="en-US" sz="1600" spc="0" dirty="0"/>
                        <a:t>go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upper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</a:t>
                      </a:r>
                      <a:r>
                        <a:rPr lang="es-ES" sz="1600" spc="-10" dirty="0"/>
                        <a:t>v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erte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M</a:t>
                      </a:r>
                      <a:r>
                        <a:rPr lang="es-ES" sz="1600" spc="-5" dirty="0"/>
                        <a:t>a</a:t>
                      </a:r>
                      <a:r>
                        <a:rPr lang="es-ES" sz="1600" spc="-30" dirty="0"/>
                        <a:t>y</a:t>
                      </a:r>
                      <a:r>
                        <a:rPr lang="es-ES" sz="1600" spc="0" dirty="0"/>
                        <a:t>ús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as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anuel</a:t>
                      </a:r>
                      <a:r>
                        <a:rPr lang="en-US" sz="1600" spc="-3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0" dirty="0"/>
                        <a:t>amigo" 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spc="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to.u</a:t>
                      </a:r>
                      <a:r>
                        <a:rPr lang="en-US" sz="1600" spc="5" dirty="0" err="1"/>
                        <a:t>p</a:t>
                      </a:r>
                      <a:r>
                        <a:rPr lang="en-US" sz="1600" spc="0" dirty="0" err="1"/>
                        <a:t>per</a:t>
                      </a:r>
                      <a:r>
                        <a:rPr lang="en-US" sz="1600" spc="0" dirty="0"/>
                        <a:t>())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/>
                        <a:t>M</a:t>
                      </a:r>
                      <a:r>
                        <a:rPr lang="en-US" sz="1600" spc="-10" dirty="0"/>
                        <a:t>A</a:t>
                      </a:r>
                      <a:r>
                        <a:rPr lang="en-US" sz="1600" spc="0" dirty="0"/>
                        <a:t>NUEL</a:t>
                      </a:r>
                      <a:r>
                        <a:rPr lang="en-US" sz="1600" spc="25" dirty="0"/>
                        <a:t> </a:t>
                      </a:r>
                      <a:r>
                        <a:rPr lang="en-US" sz="1600" spc="-5" dirty="0"/>
                        <a:t>E</a:t>
                      </a:r>
                      <a:r>
                        <a:rPr lang="en-US" sz="1600" spc="0" dirty="0"/>
                        <a:t>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5" dirty="0"/>
                        <a:t> A</a:t>
                      </a:r>
                      <a:r>
                        <a:rPr lang="en-US" sz="1600" spc="0" dirty="0"/>
                        <a:t>MIG</a:t>
                      </a:r>
                      <a:r>
                        <a:rPr lang="en-US" sz="1600" spc="5" dirty="0"/>
                        <a:t>O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9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lower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</a:t>
                      </a:r>
                      <a:r>
                        <a:rPr lang="es-ES" sz="1600" spc="-10" dirty="0"/>
                        <a:t>v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erte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M</a:t>
                      </a:r>
                      <a:r>
                        <a:rPr lang="es-ES" sz="1600" spc="-10" dirty="0"/>
                        <a:t>i</a:t>
                      </a:r>
                      <a:r>
                        <a:rPr lang="es-ES" sz="1600" spc="0" dirty="0"/>
                        <a:t>n</a:t>
                      </a:r>
                      <a:r>
                        <a:rPr lang="es-ES" sz="1600" spc="-5" dirty="0"/>
                        <a:t>ú</a:t>
                      </a:r>
                      <a:r>
                        <a:rPr lang="es-ES" sz="1600" spc="5" dirty="0"/>
                        <a:t>sc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as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 err="1"/>
                        <a:t>M</a:t>
                      </a:r>
                      <a:r>
                        <a:rPr lang="en-US" sz="1600" spc="0" dirty="0" err="1"/>
                        <a:t>aNueL</a:t>
                      </a:r>
                      <a:r>
                        <a:rPr lang="en-US" sz="1600" spc="-25" dirty="0"/>
                        <a:t> </a:t>
                      </a:r>
                      <a:r>
                        <a:rPr lang="en-US" sz="1600" spc="-5" dirty="0" err="1"/>
                        <a:t>e</a:t>
                      </a:r>
                      <a:r>
                        <a:rPr lang="en-US" sz="1600" spc="0" dirty="0" err="1"/>
                        <a:t>S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 err="1"/>
                        <a:t>mI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-35" dirty="0" err="1"/>
                        <a:t>A</a:t>
                      </a:r>
                      <a:r>
                        <a:rPr lang="en-US" sz="1600" spc="0" dirty="0" err="1"/>
                        <a:t>mIg</a:t>
                      </a:r>
                      <a:r>
                        <a:rPr lang="en-US" sz="1600" spc="5" dirty="0" err="1"/>
                        <a:t>O</a:t>
                      </a:r>
                      <a:r>
                        <a:rPr lang="en-US" sz="1600" spc="0" dirty="0"/>
                        <a:t>"</a:t>
                      </a:r>
                      <a:endParaRPr lang="en-US" sz="16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600" spc="0" dirty="0"/>
                        <a:t>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dirty="0" err="1"/>
                        <a:t>t</a:t>
                      </a:r>
                      <a:r>
                        <a:rPr lang="en-US" sz="1600" spc="-5" dirty="0" err="1"/>
                        <a:t>ex</a:t>
                      </a:r>
                      <a:r>
                        <a:rPr lang="en-US" sz="1600" spc="0" dirty="0" err="1"/>
                        <a:t>to.lo</a:t>
                      </a:r>
                      <a:r>
                        <a:rPr lang="en-US" sz="1600" spc="15" dirty="0" err="1"/>
                        <a:t>w</a:t>
                      </a:r>
                      <a:r>
                        <a:rPr lang="en-US" sz="1600" spc="-5" dirty="0" err="1"/>
                        <a:t>er</a:t>
                      </a:r>
                      <a:r>
                        <a:rPr lang="en-US" sz="1600" spc="0" dirty="0"/>
                        <a:t>())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20" dirty="0" err="1"/>
                        <a:t>m</a:t>
                      </a:r>
                      <a:r>
                        <a:rPr lang="en-US" sz="1600" spc="0" dirty="0" err="1"/>
                        <a:t>a</a:t>
                      </a:r>
                      <a:r>
                        <a:rPr lang="en-US" sz="1600" spc="-5" dirty="0" err="1"/>
                        <a:t>n</a:t>
                      </a:r>
                      <a:r>
                        <a:rPr lang="en-US" sz="1600" spc="0" dirty="0" err="1"/>
                        <a:t>u</a:t>
                      </a:r>
                      <a:r>
                        <a:rPr lang="en-US" sz="1600" spc="-5" dirty="0" err="1"/>
                        <a:t>e</a:t>
                      </a:r>
                      <a:r>
                        <a:rPr lang="en-US" sz="1600" spc="0" dirty="0" err="1"/>
                        <a:t>l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i</a:t>
                      </a:r>
                      <a:r>
                        <a:rPr lang="en-US" sz="1600" spc="-20" dirty="0"/>
                        <a:t> </a:t>
                      </a:r>
                      <a:r>
                        <a:rPr lang="en-US" sz="1600" spc="0" dirty="0"/>
                        <a:t>a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-5" dirty="0"/>
                        <a:t>i</a:t>
                      </a:r>
                      <a:r>
                        <a:rPr lang="en-US" sz="1600" spc="0" dirty="0"/>
                        <a:t>g</a:t>
                      </a:r>
                      <a:r>
                        <a:rPr lang="en-US" sz="1600" spc="-5" dirty="0"/>
                        <a:t>o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95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9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3" y="85725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70" name="Tabla 48">
            <a:extLst>
              <a:ext uri="{FF2B5EF4-FFF2-40B4-BE49-F238E27FC236}">
                <a16:creationId xmlns:a16="http://schemas.microsoft.com/office/drawing/2014/main" id="{4F176BDB-3AC8-44D8-9786-D63A959B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44540"/>
              </p:ext>
            </p:extLst>
          </p:nvPr>
        </p:nvGraphicFramePr>
        <p:xfrm>
          <a:off x="542542" y="2276872"/>
          <a:ext cx="806190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76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spc="-10" dirty="0" err="1">
                          <a:latin typeface="Arial"/>
                          <a:cs typeface="Arial"/>
                        </a:rPr>
                        <a:t>str</a:t>
                      </a:r>
                      <a:r>
                        <a:rPr lang="es-MX" sz="1800" b="1" spc="-5" dirty="0">
                          <a:latin typeface="Arial"/>
                          <a:cs typeface="Arial"/>
                        </a:rPr>
                        <a:t>()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vi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rte 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s-E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lang="es-ES" sz="180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co</a:t>
                      </a:r>
                      <a:r>
                        <a:rPr lang="es-ES"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te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xto</a:t>
                      </a:r>
                      <a:endParaRPr lang="es-E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-15" dirty="0">
                          <a:latin typeface="Arial"/>
                          <a:cs typeface="Arial"/>
                        </a:rPr>
                        <a:t>’22’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spc="-1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s-MX" sz="1800" b="1" spc="-5" dirty="0">
                          <a:latin typeface="Arial"/>
                          <a:cs typeface="Arial"/>
                        </a:rPr>
                        <a:t>()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on</a:t>
                      </a:r>
                      <a:r>
                        <a:rPr lang="en-US" sz="1800" spc="-10" dirty="0" err="1">
                          <a:latin typeface="Arial"/>
                          <a:cs typeface="Arial"/>
                        </a:rPr>
                        <a:t>vi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rte</a:t>
                      </a:r>
                      <a:r>
                        <a:rPr lang="en-US" sz="1800" spc="0" dirty="0">
                          <a:latin typeface="Arial"/>
                          <a:cs typeface="Arial"/>
                        </a:rPr>
                        <a:t> a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en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ro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int(’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’)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float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Arial"/>
                          <a:cs typeface="Arial"/>
                        </a:rPr>
                        <a:t>Con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erte</a:t>
                      </a:r>
                      <a:r>
                        <a:rPr lang="es-ES"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un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or</a:t>
                      </a:r>
                      <a:r>
                        <a:rPr lang="es-E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d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ec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al</a:t>
                      </a:r>
                      <a:endParaRPr lang="es-E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floa</a:t>
                      </a:r>
                      <a:r>
                        <a:rPr lang="en-US" sz="1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(‘2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’)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-10" dirty="0">
                          <a:latin typeface="Arial"/>
                          <a:cs typeface="Arial"/>
                        </a:rPr>
                        <a:t>2.22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</a:tbl>
          </a:graphicData>
        </a:graphic>
      </p:graphicFrame>
      <p:sp>
        <p:nvSpPr>
          <p:cNvPr id="71" name="object 14">
            <a:extLst>
              <a:ext uri="{FF2B5EF4-FFF2-40B4-BE49-F238E27FC236}">
                <a16:creationId xmlns:a16="http://schemas.microsoft.com/office/drawing/2014/main" id="{21B29FC1-A2E8-435D-A072-257F484C2C5C}"/>
              </a:ext>
            </a:extLst>
          </p:cNvPr>
          <p:cNvSpPr txBox="1"/>
          <p:nvPr/>
        </p:nvSpPr>
        <p:spPr>
          <a:xfrm>
            <a:off x="1835696" y="160160"/>
            <a:ext cx="5807171" cy="750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</a:t>
            </a:r>
            <a:r>
              <a:rPr sz="4400" b="1" spc="5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iones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numéricas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84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987824" y="359730"/>
            <a:ext cx="3168352" cy="488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Li</a:t>
            </a:r>
            <a:r>
              <a:rPr sz="4400" b="1" spc="-1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b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r</a:t>
            </a:r>
            <a:r>
              <a:rPr sz="4400" b="1" spc="-2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r</a:t>
            </a:r>
            <a:r>
              <a:rPr sz="4400" b="1" spc="-1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í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a</a:t>
            </a:r>
            <a:r>
              <a:rPr sz="4400" b="1" spc="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Math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7624" y="1298544"/>
            <a:ext cx="6661657" cy="929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pc="-1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</a:t>
            </a:r>
            <a:r>
              <a:rPr spc="-3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po</a:t>
            </a:r>
            <a:r>
              <a:rPr spc="-1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rtar</a:t>
            </a:r>
            <a:r>
              <a:rPr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la 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lib</a:t>
            </a:r>
            <a:r>
              <a:rPr spc="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pc="-1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pc="-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ía</a:t>
            </a:r>
            <a:r>
              <a:rPr spc="-1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pc="-1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math</a:t>
            </a:r>
            <a:endParaRPr lang="es-MX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400" b="1" spc="-1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import</a:t>
            </a:r>
            <a:r>
              <a:rPr sz="2400" b="1"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sz="2400" b="1"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th</a:t>
            </a:r>
            <a:endParaRPr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 marL="1029335" marR="214629" indent="-457834">
              <a:lnSpc>
                <a:spcPts val="2880"/>
              </a:lnSpc>
              <a:spcBef>
                <a:spcPts val="95"/>
              </a:spcBef>
            </a:pPr>
            <a:endParaRPr lang="es-MX"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 marL="1029335" marR="214629" indent="-457834">
              <a:lnSpc>
                <a:spcPts val="2880"/>
              </a:lnSpc>
              <a:spcBef>
                <a:spcPts val="95"/>
              </a:spcBef>
            </a:pPr>
            <a:endParaRPr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7624" y="5271661"/>
            <a:ext cx="659765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Func</a:t>
            </a:r>
            <a:r>
              <a:rPr sz="160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ones de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li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bre</a:t>
            </a:r>
            <a:r>
              <a:rPr sz="1600" spc="-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ía</a:t>
            </a:r>
            <a:r>
              <a:rPr sz="1600" spc="1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Math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sz="1600" spc="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://do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c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s.p</a:t>
            </a:r>
            <a:r>
              <a:rPr sz="1600" u="heavy" spc="-3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y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thon.or</a:t>
            </a:r>
            <a:r>
              <a:rPr sz="1600" u="heavy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g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/3/l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brar</a:t>
            </a:r>
            <a:r>
              <a:rPr sz="1600" u="heavy" spc="-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y</a:t>
            </a:r>
            <a:r>
              <a:rPr sz="1600" u="heavy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600" u="heavy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at</a:t>
            </a:r>
            <a:r>
              <a:rPr sz="1600" u="heavy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.h</a:t>
            </a:r>
            <a:r>
              <a:rPr sz="1600" u="heavy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</a:t>
            </a:r>
            <a:r>
              <a:rPr sz="1600" u="heavy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l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19" name="Tabla 48">
            <a:extLst>
              <a:ext uri="{FF2B5EF4-FFF2-40B4-BE49-F238E27FC236}">
                <a16:creationId xmlns:a16="http://schemas.microsoft.com/office/drawing/2014/main" id="{9CF5D83B-C78A-4F7D-8B1C-2D7AA2C9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62961"/>
              </p:ext>
            </p:extLst>
          </p:nvPr>
        </p:nvGraphicFramePr>
        <p:xfrm>
          <a:off x="1187624" y="2375768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877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1365123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1875237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1172763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math.sqrt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()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Calcula la raíz cuadrada de un número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p</a:t>
                      </a:r>
                      <a:r>
                        <a:rPr lang="es-MX" sz="1400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s-MX" sz="1400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in</a:t>
                      </a:r>
                      <a:r>
                        <a:rPr lang="es-MX" sz="1400" i="0" spc="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</a:t>
                      </a:r>
                      <a:r>
                        <a:rPr lang="es-MX" sz="1400" b="1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math.sqr</a:t>
                      </a:r>
                      <a:r>
                        <a:rPr lang="es-MX" sz="1400" b="1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b="1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(25)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)</a:t>
                      </a:r>
                    </a:p>
                    <a:p>
                      <a:pPr algn="ctr"/>
                      <a:endParaRPr lang="es-MX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math.pow</a:t>
                      </a:r>
                      <a:r>
                        <a:rPr lang="es-MX" sz="1600" b="1" spc="-10" dirty="0">
                          <a:latin typeface="+mn-lt"/>
                          <a:cs typeface="Arial"/>
                        </a:rPr>
                        <a:t>(x ,y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spc="-5" dirty="0" err="1">
                          <a:latin typeface="+mn-lt"/>
                          <a:cs typeface="Arial"/>
                        </a:rPr>
                        <a:t>x</a:t>
                      </a:r>
                      <a:r>
                        <a:rPr lang="es-MX" sz="2400" b="1" spc="-5" baseline="30000" dirty="0" err="1">
                          <a:latin typeface="+mn-lt"/>
                          <a:cs typeface="Arial"/>
                        </a:rPr>
                        <a:t>y</a:t>
                      </a:r>
                      <a:endParaRPr lang="es-MX" sz="240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+mn-lt"/>
                        </a:rPr>
                        <a:t>Eleva x a la potencia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kern="120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print</a:t>
                      </a:r>
                      <a:r>
                        <a:rPr lang="es-MX" sz="1400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(</a:t>
                      </a:r>
                      <a:r>
                        <a:rPr lang="es-MX" sz="1400" b="1" i="0" kern="120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math.pow</a:t>
                      </a:r>
                      <a:r>
                        <a:rPr lang="es-MX" sz="1400" b="1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(2,3)</a:t>
                      </a:r>
                      <a:r>
                        <a:rPr lang="es-MX" sz="1400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math.pi</a:t>
                      </a:r>
                      <a:endParaRPr lang="es-MX" sz="1600" b="1" spc="-5" dirty="0">
                        <a:latin typeface="+mn-lt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el valor de 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p</a:t>
                      </a:r>
                      <a:r>
                        <a:rPr lang="es-MX" sz="1400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s-MX" sz="1400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in</a:t>
                      </a:r>
                      <a:r>
                        <a:rPr lang="es-MX" sz="1400" i="0" spc="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</a:t>
                      </a:r>
                      <a:r>
                        <a:rPr lang="es-MX" sz="1400" b="1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math.p</a:t>
                      </a:r>
                      <a:r>
                        <a:rPr lang="es-MX" sz="1400" b="1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3.141592653589793</a:t>
                      </a:r>
                      <a:endParaRPr lang="es-MX" sz="1400" i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cs typeface="Calibri"/>
                      </a:endParaRPr>
                    </a:p>
                    <a:p>
                      <a:pPr algn="ctr"/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</a:tbl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D2BF77C0-DDEE-4257-871C-B40CFDDC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376" y="3164197"/>
            <a:ext cx="432048" cy="2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8136" y="380069"/>
            <a:ext cx="8229600" cy="1143000"/>
          </a:xfrm>
          <a:prstGeom prst="rect">
            <a:avLst/>
          </a:prstGeom>
        </p:spPr>
        <p:txBody>
          <a:bodyPr vert="horz" wrap="square" lIns="0" tIns="157607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y </a:t>
            </a:r>
            <a:r>
              <a:rPr b="1" spc="-20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su</a:t>
            </a:r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contexto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5656" y="1742525"/>
            <a:ext cx="2340610" cy="114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3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153670">
              <a:tabLst>
                <a:tab pos="470534" algn="l"/>
              </a:tabLst>
            </a:pP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mbria Math"/>
                <a:cs typeface="Cambria Math"/>
              </a:rPr>
              <a:t>◇	</a:t>
            </a: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Local</a:t>
            </a:r>
            <a:endParaRPr lang="es-MX" sz="3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53670">
              <a:tabLst>
                <a:tab pos="470534" algn="l"/>
              </a:tabLst>
            </a:pPr>
            <a:endParaRPr sz="3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19672" y="3098885"/>
            <a:ext cx="2340610" cy="965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329565" algn="l"/>
              </a:tabLst>
            </a:pP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mbria Math"/>
                <a:cs typeface="Cambria Math"/>
              </a:rPr>
              <a:t>◇	</a:t>
            </a: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33457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19327" y="52412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Locales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9327" y="2690623"/>
            <a:ext cx="7702296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612" y="2730246"/>
            <a:ext cx="7505700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1050" y="2732533"/>
            <a:ext cx="7583424" cy="772667"/>
          </a:xfrm>
          <a:custGeom>
            <a:avLst/>
            <a:gdLst/>
            <a:ahLst/>
            <a:cxnLst/>
            <a:rect l="l" t="t" r="r" b="b"/>
            <a:pathLst>
              <a:path w="7583424" h="772667">
                <a:moveTo>
                  <a:pt x="7454646" y="0"/>
                </a:moveTo>
                <a:lnTo>
                  <a:pt x="123740" y="96"/>
                </a:lnTo>
                <a:lnTo>
                  <a:pt x="81831" y="8825"/>
                </a:lnTo>
                <a:lnTo>
                  <a:pt x="46160" y="29992"/>
                </a:lnTo>
                <a:lnTo>
                  <a:pt x="19155" y="61168"/>
                </a:lnTo>
                <a:lnTo>
                  <a:pt x="3244" y="99926"/>
                </a:lnTo>
                <a:lnTo>
                  <a:pt x="0" y="128777"/>
                </a:lnTo>
                <a:lnTo>
                  <a:pt x="96" y="648927"/>
                </a:lnTo>
                <a:lnTo>
                  <a:pt x="8825" y="690836"/>
                </a:lnTo>
                <a:lnTo>
                  <a:pt x="29992" y="726507"/>
                </a:lnTo>
                <a:lnTo>
                  <a:pt x="61168" y="753512"/>
                </a:lnTo>
                <a:lnTo>
                  <a:pt x="99926" y="769423"/>
                </a:lnTo>
                <a:lnTo>
                  <a:pt x="128778" y="772667"/>
                </a:lnTo>
                <a:lnTo>
                  <a:pt x="7459683" y="772571"/>
                </a:lnTo>
                <a:lnTo>
                  <a:pt x="7501592" y="763842"/>
                </a:lnTo>
                <a:lnTo>
                  <a:pt x="7537263" y="742675"/>
                </a:lnTo>
                <a:lnTo>
                  <a:pt x="7564268" y="711499"/>
                </a:lnTo>
                <a:lnTo>
                  <a:pt x="7580179" y="672741"/>
                </a:lnTo>
                <a:lnTo>
                  <a:pt x="7583424" y="643889"/>
                </a:lnTo>
                <a:lnTo>
                  <a:pt x="7583327" y="123740"/>
                </a:lnTo>
                <a:lnTo>
                  <a:pt x="7574598" y="81831"/>
                </a:lnTo>
                <a:lnTo>
                  <a:pt x="7553431" y="46160"/>
                </a:lnTo>
                <a:lnTo>
                  <a:pt x="7522255" y="19155"/>
                </a:lnTo>
                <a:lnTo>
                  <a:pt x="7483497" y="3244"/>
                </a:lnTo>
                <a:lnTo>
                  <a:pt x="7454646" y="0"/>
                </a:lnTo>
                <a:close/>
              </a:path>
            </a:pathLst>
          </a:custGeom>
          <a:solidFill>
            <a:srgbClr val="285D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1050" y="2732533"/>
            <a:ext cx="7583424" cy="772667"/>
          </a:xfrm>
          <a:custGeom>
            <a:avLst/>
            <a:gdLst/>
            <a:ahLst/>
            <a:cxnLst/>
            <a:rect l="l" t="t" r="r" b="b"/>
            <a:pathLst>
              <a:path w="7583424" h="772667">
                <a:moveTo>
                  <a:pt x="0" y="128777"/>
                </a:moveTo>
                <a:lnTo>
                  <a:pt x="7165" y="86314"/>
                </a:lnTo>
                <a:lnTo>
                  <a:pt x="27044" y="49814"/>
                </a:lnTo>
                <a:lnTo>
                  <a:pt x="57207" y="21704"/>
                </a:lnTo>
                <a:lnTo>
                  <a:pt x="95227" y="4414"/>
                </a:lnTo>
                <a:lnTo>
                  <a:pt x="7454646" y="0"/>
                </a:lnTo>
                <a:lnTo>
                  <a:pt x="7469313" y="826"/>
                </a:lnTo>
                <a:lnTo>
                  <a:pt x="7510058" y="12499"/>
                </a:lnTo>
                <a:lnTo>
                  <a:pt x="7544031" y="36075"/>
                </a:lnTo>
                <a:lnTo>
                  <a:pt x="7568804" y="69127"/>
                </a:lnTo>
                <a:lnTo>
                  <a:pt x="7581949" y="109227"/>
                </a:lnTo>
                <a:lnTo>
                  <a:pt x="7583424" y="643889"/>
                </a:lnTo>
                <a:lnTo>
                  <a:pt x="7582597" y="658557"/>
                </a:lnTo>
                <a:lnTo>
                  <a:pt x="7570924" y="699302"/>
                </a:lnTo>
                <a:lnTo>
                  <a:pt x="7547348" y="733275"/>
                </a:lnTo>
                <a:lnTo>
                  <a:pt x="7514296" y="758048"/>
                </a:lnTo>
                <a:lnTo>
                  <a:pt x="7474196" y="771193"/>
                </a:lnTo>
                <a:lnTo>
                  <a:pt x="128778" y="772667"/>
                </a:lnTo>
                <a:lnTo>
                  <a:pt x="114110" y="771841"/>
                </a:lnTo>
                <a:lnTo>
                  <a:pt x="73365" y="760168"/>
                </a:lnTo>
                <a:lnTo>
                  <a:pt x="39392" y="736592"/>
                </a:lnTo>
                <a:lnTo>
                  <a:pt x="14619" y="703540"/>
                </a:lnTo>
                <a:lnTo>
                  <a:pt x="1474" y="663440"/>
                </a:lnTo>
                <a:lnTo>
                  <a:pt x="0" y="1287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9327" y="3521189"/>
            <a:ext cx="7702296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612" y="3560813"/>
            <a:ext cx="7107936" cy="853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1050" y="3563111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7454900" y="0"/>
                </a:moveTo>
                <a:lnTo>
                  <a:pt x="123903" y="81"/>
                </a:lnTo>
                <a:lnTo>
                  <a:pt x="81953" y="8696"/>
                </a:lnTo>
                <a:lnTo>
                  <a:pt x="46236" y="29789"/>
                </a:lnTo>
                <a:lnTo>
                  <a:pt x="19189" y="60925"/>
                </a:lnTo>
                <a:lnTo>
                  <a:pt x="3250" y="99670"/>
                </a:lnTo>
                <a:lnTo>
                  <a:pt x="0" y="128524"/>
                </a:lnTo>
                <a:lnTo>
                  <a:pt x="81" y="647240"/>
                </a:lnTo>
                <a:lnTo>
                  <a:pt x="8697" y="689195"/>
                </a:lnTo>
                <a:lnTo>
                  <a:pt x="29793" y="724913"/>
                </a:lnTo>
                <a:lnTo>
                  <a:pt x="60931" y="751957"/>
                </a:lnTo>
                <a:lnTo>
                  <a:pt x="99674" y="767893"/>
                </a:lnTo>
                <a:lnTo>
                  <a:pt x="128524" y="771144"/>
                </a:lnTo>
                <a:lnTo>
                  <a:pt x="7459520" y="771062"/>
                </a:lnTo>
                <a:lnTo>
                  <a:pt x="7501475" y="762447"/>
                </a:lnTo>
                <a:lnTo>
                  <a:pt x="7537193" y="741354"/>
                </a:lnTo>
                <a:lnTo>
                  <a:pt x="7564237" y="710218"/>
                </a:lnTo>
                <a:lnTo>
                  <a:pt x="7580173" y="671473"/>
                </a:lnTo>
                <a:lnTo>
                  <a:pt x="7583424" y="642619"/>
                </a:lnTo>
                <a:lnTo>
                  <a:pt x="7583342" y="123903"/>
                </a:lnTo>
                <a:lnTo>
                  <a:pt x="7574727" y="81948"/>
                </a:lnTo>
                <a:lnTo>
                  <a:pt x="7553634" y="46230"/>
                </a:lnTo>
                <a:lnTo>
                  <a:pt x="7522498" y="19186"/>
                </a:lnTo>
                <a:lnTo>
                  <a:pt x="7483753" y="3250"/>
                </a:lnTo>
                <a:lnTo>
                  <a:pt x="7454900" y="0"/>
                </a:lnTo>
                <a:close/>
              </a:path>
            </a:pathLst>
          </a:custGeom>
          <a:solidFill>
            <a:srgbClr val="7DA0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1050" y="3563111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0" y="128524"/>
                </a:moveTo>
                <a:lnTo>
                  <a:pt x="7179" y="86060"/>
                </a:lnTo>
                <a:lnTo>
                  <a:pt x="27091" y="49581"/>
                </a:lnTo>
                <a:lnTo>
                  <a:pt x="57298" y="21521"/>
                </a:lnTo>
                <a:lnTo>
                  <a:pt x="95364" y="4317"/>
                </a:lnTo>
                <a:lnTo>
                  <a:pt x="7454900" y="0"/>
                </a:lnTo>
                <a:lnTo>
                  <a:pt x="7469569" y="827"/>
                </a:lnTo>
                <a:lnTo>
                  <a:pt x="7510308" y="12519"/>
                </a:lnTo>
                <a:lnTo>
                  <a:pt x="7544251" y="36132"/>
                </a:lnTo>
                <a:lnTo>
                  <a:pt x="7568963" y="69229"/>
                </a:lnTo>
                <a:lnTo>
                  <a:pt x="7582007" y="109375"/>
                </a:lnTo>
                <a:lnTo>
                  <a:pt x="7583424" y="642619"/>
                </a:lnTo>
                <a:lnTo>
                  <a:pt x="7582596" y="657289"/>
                </a:lnTo>
                <a:lnTo>
                  <a:pt x="7570904" y="698028"/>
                </a:lnTo>
                <a:lnTo>
                  <a:pt x="7547291" y="731971"/>
                </a:lnTo>
                <a:lnTo>
                  <a:pt x="7514194" y="756683"/>
                </a:lnTo>
                <a:lnTo>
                  <a:pt x="7474048" y="769727"/>
                </a:lnTo>
                <a:lnTo>
                  <a:pt x="128524" y="771144"/>
                </a:lnTo>
                <a:lnTo>
                  <a:pt x="113857" y="770316"/>
                </a:lnTo>
                <a:lnTo>
                  <a:pt x="73121" y="758624"/>
                </a:lnTo>
                <a:lnTo>
                  <a:pt x="39177" y="735011"/>
                </a:lnTo>
                <a:lnTo>
                  <a:pt x="14463" y="701914"/>
                </a:lnTo>
                <a:lnTo>
                  <a:pt x="1416" y="661768"/>
                </a:lnTo>
                <a:lnTo>
                  <a:pt x="0" y="1285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327" y="4624578"/>
            <a:ext cx="7702296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5612" y="4795266"/>
            <a:ext cx="7548372" cy="589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1050" y="4666488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7454900" y="0"/>
                </a:moveTo>
                <a:lnTo>
                  <a:pt x="123903" y="81"/>
                </a:lnTo>
                <a:lnTo>
                  <a:pt x="81953" y="8696"/>
                </a:lnTo>
                <a:lnTo>
                  <a:pt x="46236" y="29789"/>
                </a:lnTo>
                <a:lnTo>
                  <a:pt x="19189" y="60925"/>
                </a:lnTo>
                <a:lnTo>
                  <a:pt x="3250" y="99670"/>
                </a:lnTo>
                <a:lnTo>
                  <a:pt x="0" y="128524"/>
                </a:lnTo>
                <a:lnTo>
                  <a:pt x="81" y="647240"/>
                </a:lnTo>
                <a:lnTo>
                  <a:pt x="8697" y="689190"/>
                </a:lnTo>
                <a:lnTo>
                  <a:pt x="29793" y="724907"/>
                </a:lnTo>
                <a:lnTo>
                  <a:pt x="60931" y="751954"/>
                </a:lnTo>
                <a:lnTo>
                  <a:pt x="99674" y="767893"/>
                </a:lnTo>
                <a:lnTo>
                  <a:pt x="128524" y="771144"/>
                </a:lnTo>
                <a:lnTo>
                  <a:pt x="7459520" y="771062"/>
                </a:lnTo>
                <a:lnTo>
                  <a:pt x="7501475" y="762446"/>
                </a:lnTo>
                <a:lnTo>
                  <a:pt x="7537193" y="741350"/>
                </a:lnTo>
                <a:lnTo>
                  <a:pt x="7564237" y="710212"/>
                </a:lnTo>
                <a:lnTo>
                  <a:pt x="7580173" y="671469"/>
                </a:lnTo>
                <a:lnTo>
                  <a:pt x="7583424" y="642620"/>
                </a:lnTo>
                <a:lnTo>
                  <a:pt x="7583342" y="123903"/>
                </a:lnTo>
                <a:lnTo>
                  <a:pt x="7574727" y="81948"/>
                </a:lnTo>
                <a:lnTo>
                  <a:pt x="7553634" y="46230"/>
                </a:lnTo>
                <a:lnTo>
                  <a:pt x="7522498" y="19186"/>
                </a:lnTo>
                <a:lnTo>
                  <a:pt x="7483753" y="3250"/>
                </a:lnTo>
                <a:lnTo>
                  <a:pt x="7454900" y="0"/>
                </a:lnTo>
                <a:close/>
              </a:path>
            </a:pathLst>
          </a:custGeom>
          <a:solidFill>
            <a:srgbClr val="7DA0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1050" y="4666488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0" y="128524"/>
                </a:moveTo>
                <a:lnTo>
                  <a:pt x="7179" y="86060"/>
                </a:lnTo>
                <a:lnTo>
                  <a:pt x="27091" y="49581"/>
                </a:lnTo>
                <a:lnTo>
                  <a:pt x="57298" y="21521"/>
                </a:lnTo>
                <a:lnTo>
                  <a:pt x="95364" y="4317"/>
                </a:lnTo>
                <a:lnTo>
                  <a:pt x="7454900" y="0"/>
                </a:lnTo>
                <a:lnTo>
                  <a:pt x="7469569" y="827"/>
                </a:lnTo>
                <a:lnTo>
                  <a:pt x="7510308" y="12519"/>
                </a:lnTo>
                <a:lnTo>
                  <a:pt x="7544251" y="36132"/>
                </a:lnTo>
                <a:lnTo>
                  <a:pt x="7568963" y="69229"/>
                </a:lnTo>
                <a:lnTo>
                  <a:pt x="7582007" y="109375"/>
                </a:lnTo>
                <a:lnTo>
                  <a:pt x="7583424" y="642620"/>
                </a:lnTo>
                <a:lnTo>
                  <a:pt x="7582596" y="657286"/>
                </a:lnTo>
                <a:lnTo>
                  <a:pt x="7570904" y="698022"/>
                </a:lnTo>
                <a:lnTo>
                  <a:pt x="7547291" y="731966"/>
                </a:lnTo>
                <a:lnTo>
                  <a:pt x="7514194" y="756680"/>
                </a:lnTo>
                <a:lnTo>
                  <a:pt x="7474048" y="769727"/>
                </a:lnTo>
                <a:lnTo>
                  <a:pt x="128524" y="771144"/>
                </a:lnTo>
                <a:lnTo>
                  <a:pt x="113857" y="770316"/>
                </a:lnTo>
                <a:lnTo>
                  <a:pt x="73121" y="758622"/>
                </a:lnTo>
                <a:lnTo>
                  <a:pt x="39177" y="735007"/>
                </a:lnTo>
                <a:lnTo>
                  <a:pt x="14463" y="701909"/>
                </a:lnTo>
                <a:lnTo>
                  <a:pt x="1416" y="661765"/>
                </a:lnTo>
                <a:lnTo>
                  <a:pt x="0" y="1285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1583" y="2853309"/>
            <a:ext cx="7203440" cy="2337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5244">
              <a:lnSpc>
                <a:spcPts val="208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eada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puede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fuera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la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8"/>
              </a:spcBef>
            </a:pPr>
            <a:endParaRPr sz="1300" dirty="0"/>
          </a:p>
          <a:p>
            <a:pPr marL="12700" marR="516255">
              <a:lnSpc>
                <a:spcPts val="20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dife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 llamen exa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tame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al,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mb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5"/>
              </a:spcBef>
            </a:pPr>
            <a:endParaRPr sz="850" dirty="0"/>
          </a:p>
          <a:p>
            <a:pPr marL="311785" indent="-172720">
              <a:buClr>
                <a:srgbClr val="FFFFFF"/>
              </a:buClr>
              <a:buFont typeface="Arial"/>
              <a:buChar char="•"/>
              <a:tabLst>
                <a:tab pos="31178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variab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invisible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otras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ione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17"/>
              </a:spcBef>
            </a:pPr>
            <a:endParaRPr sz="1400" dirty="0"/>
          </a:p>
          <a:p>
            <a:pPr marL="1270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parámetros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ariables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locale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23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3317BA-D43E-4CAB-8B53-9848669A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393267"/>
            <a:ext cx="6264696" cy="4767473"/>
          </a:xfrm>
          <a:prstGeom prst="rect">
            <a:avLst/>
          </a:prstGeom>
        </p:spPr>
      </p:pic>
      <p:sp>
        <p:nvSpPr>
          <p:cNvPr id="5" name="object 37">
            <a:extLst>
              <a:ext uri="{FF2B5EF4-FFF2-40B4-BE49-F238E27FC236}">
                <a16:creationId xmlns:a16="http://schemas.microsoft.com/office/drawing/2014/main" id="{9A493751-32FB-4EC5-B78E-1F151F08AE3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Ejemplo: Variables Locales</a:t>
            </a:r>
            <a:endParaRPr lang="es-MX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03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53609" y="56510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</a:t>
            </a:r>
            <a:r>
              <a:rPr b="1" spc="-3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G</a:t>
            </a:r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</a:t>
            </a:r>
            <a:r>
              <a:rPr b="1" spc="-2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ob</a:t>
            </a:r>
            <a:r>
              <a:rPr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ales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8669" y="2618233"/>
            <a:ext cx="7551420" cy="1158239"/>
          </a:xfrm>
          <a:custGeom>
            <a:avLst/>
            <a:gdLst/>
            <a:ahLst/>
            <a:cxnLst/>
            <a:rect l="l" t="t" r="r" b="b"/>
            <a:pathLst>
              <a:path w="7551420" h="1158239">
                <a:moveTo>
                  <a:pt x="7358380" y="0"/>
                </a:moveTo>
                <a:lnTo>
                  <a:pt x="193052" y="0"/>
                </a:lnTo>
                <a:lnTo>
                  <a:pt x="177219" y="640"/>
                </a:lnTo>
                <a:lnTo>
                  <a:pt x="132034" y="9847"/>
                </a:lnTo>
                <a:lnTo>
                  <a:pt x="91362" y="28936"/>
                </a:lnTo>
                <a:lnTo>
                  <a:pt x="56545" y="56562"/>
                </a:lnTo>
                <a:lnTo>
                  <a:pt x="28924" y="91381"/>
                </a:lnTo>
                <a:lnTo>
                  <a:pt x="9842" y="132047"/>
                </a:lnTo>
                <a:lnTo>
                  <a:pt x="639" y="177215"/>
                </a:lnTo>
                <a:lnTo>
                  <a:pt x="0" y="193039"/>
                </a:lnTo>
                <a:lnTo>
                  <a:pt x="0" y="965199"/>
                </a:lnTo>
                <a:lnTo>
                  <a:pt x="5610" y="1011570"/>
                </a:lnTo>
                <a:lnTo>
                  <a:pt x="21548" y="1053886"/>
                </a:lnTo>
                <a:lnTo>
                  <a:pt x="46472" y="1090803"/>
                </a:lnTo>
                <a:lnTo>
                  <a:pt x="79039" y="1120977"/>
                </a:lnTo>
                <a:lnTo>
                  <a:pt x="117909" y="1143061"/>
                </a:lnTo>
                <a:lnTo>
                  <a:pt x="161739" y="1155711"/>
                </a:lnTo>
                <a:lnTo>
                  <a:pt x="193052" y="1158239"/>
                </a:lnTo>
                <a:lnTo>
                  <a:pt x="7358380" y="1158239"/>
                </a:lnTo>
                <a:lnTo>
                  <a:pt x="7404750" y="1152626"/>
                </a:lnTo>
                <a:lnTo>
                  <a:pt x="7447066" y="1136681"/>
                </a:lnTo>
                <a:lnTo>
                  <a:pt x="7483983" y="1111751"/>
                </a:lnTo>
                <a:lnTo>
                  <a:pt x="7514157" y="1079180"/>
                </a:lnTo>
                <a:lnTo>
                  <a:pt x="7536241" y="1040314"/>
                </a:lnTo>
                <a:lnTo>
                  <a:pt x="7548891" y="996497"/>
                </a:lnTo>
                <a:lnTo>
                  <a:pt x="7551420" y="965199"/>
                </a:lnTo>
                <a:lnTo>
                  <a:pt x="7551420" y="193039"/>
                </a:lnTo>
                <a:lnTo>
                  <a:pt x="7545806" y="146669"/>
                </a:lnTo>
                <a:lnTo>
                  <a:pt x="7529861" y="104353"/>
                </a:lnTo>
                <a:lnTo>
                  <a:pt x="7504931" y="67436"/>
                </a:lnTo>
                <a:lnTo>
                  <a:pt x="7472360" y="37262"/>
                </a:lnTo>
                <a:lnTo>
                  <a:pt x="7433494" y="15178"/>
                </a:lnTo>
                <a:lnTo>
                  <a:pt x="7389677" y="2528"/>
                </a:lnTo>
                <a:lnTo>
                  <a:pt x="7358380" y="0"/>
                </a:lnTo>
                <a:close/>
              </a:path>
            </a:pathLst>
          </a:custGeom>
          <a:solidFill>
            <a:srgbClr val="285D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669" y="2618233"/>
            <a:ext cx="7551420" cy="1158239"/>
          </a:xfrm>
          <a:custGeom>
            <a:avLst/>
            <a:gdLst/>
            <a:ahLst/>
            <a:cxnLst/>
            <a:rect l="l" t="t" r="r" b="b"/>
            <a:pathLst>
              <a:path w="7551420" h="1158239">
                <a:moveTo>
                  <a:pt x="0" y="193039"/>
                </a:moveTo>
                <a:lnTo>
                  <a:pt x="5610" y="146669"/>
                </a:lnTo>
                <a:lnTo>
                  <a:pt x="21548" y="104353"/>
                </a:lnTo>
                <a:lnTo>
                  <a:pt x="46472" y="67436"/>
                </a:lnTo>
                <a:lnTo>
                  <a:pt x="79039" y="37262"/>
                </a:lnTo>
                <a:lnTo>
                  <a:pt x="117909" y="15178"/>
                </a:lnTo>
                <a:lnTo>
                  <a:pt x="161739" y="2528"/>
                </a:lnTo>
                <a:lnTo>
                  <a:pt x="193052" y="0"/>
                </a:lnTo>
                <a:lnTo>
                  <a:pt x="7358380" y="0"/>
                </a:lnTo>
                <a:lnTo>
                  <a:pt x="7404750" y="5613"/>
                </a:lnTo>
                <a:lnTo>
                  <a:pt x="7447066" y="21558"/>
                </a:lnTo>
                <a:lnTo>
                  <a:pt x="7483983" y="46488"/>
                </a:lnTo>
                <a:lnTo>
                  <a:pt x="7514157" y="79059"/>
                </a:lnTo>
                <a:lnTo>
                  <a:pt x="7536241" y="117925"/>
                </a:lnTo>
                <a:lnTo>
                  <a:pt x="7548891" y="161742"/>
                </a:lnTo>
                <a:lnTo>
                  <a:pt x="7551420" y="193039"/>
                </a:lnTo>
                <a:lnTo>
                  <a:pt x="7551420" y="965199"/>
                </a:lnTo>
                <a:lnTo>
                  <a:pt x="7545806" y="1011570"/>
                </a:lnTo>
                <a:lnTo>
                  <a:pt x="7529861" y="1053886"/>
                </a:lnTo>
                <a:lnTo>
                  <a:pt x="7504931" y="1090803"/>
                </a:lnTo>
                <a:lnTo>
                  <a:pt x="7472360" y="1120977"/>
                </a:lnTo>
                <a:lnTo>
                  <a:pt x="7433494" y="1143061"/>
                </a:lnTo>
                <a:lnTo>
                  <a:pt x="7389677" y="1155711"/>
                </a:lnTo>
                <a:lnTo>
                  <a:pt x="7358380" y="1158239"/>
                </a:lnTo>
                <a:lnTo>
                  <a:pt x="193052" y="1158239"/>
                </a:lnTo>
                <a:lnTo>
                  <a:pt x="146661" y="1152626"/>
                </a:lnTo>
                <a:lnTo>
                  <a:pt x="104335" y="1136681"/>
                </a:lnTo>
                <a:lnTo>
                  <a:pt x="67417" y="1111751"/>
                </a:lnTo>
                <a:lnTo>
                  <a:pt x="37248" y="1079180"/>
                </a:lnTo>
                <a:lnTo>
                  <a:pt x="15171" y="1040314"/>
                </a:lnTo>
                <a:lnTo>
                  <a:pt x="2526" y="996497"/>
                </a:lnTo>
                <a:lnTo>
                  <a:pt x="0" y="965199"/>
                </a:lnTo>
                <a:lnTo>
                  <a:pt x="0" y="19303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669" y="3861816"/>
            <a:ext cx="7551420" cy="1159764"/>
          </a:xfrm>
          <a:custGeom>
            <a:avLst/>
            <a:gdLst/>
            <a:ahLst/>
            <a:cxnLst/>
            <a:rect l="l" t="t" r="r" b="b"/>
            <a:pathLst>
              <a:path w="7551420" h="1159764">
                <a:moveTo>
                  <a:pt x="7358126" y="0"/>
                </a:moveTo>
                <a:lnTo>
                  <a:pt x="193293" y="0"/>
                </a:lnTo>
                <a:lnTo>
                  <a:pt x="177440" y="640"/>
                </a:lnTo>
                <a:lnTo>
                  <a:pt x="132197" y="9849"/>
                </a:lnTo>
                <a:lnTo>
                  <a:pt x="91473" y="28947"/>
                </a:lnTo>
                <a:lnTo>
                  <a:pt x="56613" y="56594"/>
                </a:lnTo>
                <a:lnTo>
                  <a:pt x="28959" y="91451"/>
                </a:lnTo>
                <a:lnTo>
                  <a:pt x="9853" y="132177"/>
                </a:lnTo>
                <a:lnTo>
                  <a:pt x="640" y="177433"/>
                </a:lnTo>
                <a:lnTo>
                  <a:pt x="0" y="193294"/>
                </a:lnTo>
                <a:lnTo>
                  <a:pt x="0" y="966469"/>
                </a:lnTo>
                <a:lnTo>
                  <a:pt x="5617" y="1012921"/>
                </a:lnTo>
                <a:lnTo>
                  <a:pt x="21574" y="1055300"/>
                </a:lnTo>
                <a:lnTo>
                  <a:pt x="46528" y="1092264"/>
                </a:lnTo>
                <a:lnTo>
                  <a:pt x="79135" y="1122470"/>
                </a:lnTo>
                <a:lnTo>
                  <a:pt x="118054" y="1144574"/>
                </a:lnTo>
                <a:lnTo>
                  <a:pt x="161940" y="1157234"/>
                </a:lnTo>
                <a:lnTo>
                  <a:pt x="193293" y="1159764"/>
                </a:lnTo>
                <a:lnTo>
                  <a:pt x="7358126" y="1159764"/>
                </a:lnTo>
                <a:lnTo>
                  <a:pt x="7404594" y="1154146"/>
                </a:lnTo>
                <a:lnTo>
                  <a:pt x="7446979" y="1138189"/>
                </a:lnTo>
                <a:lnTo>
                  <a:pt x="7483941" y="1113235"/>
                </a:lnTo>
                <a:lnTo>
                  <a:pt x="7514140" y="1080628"/>
                </a:lnTo>
                <a:lnTo>
                  <a:pt x="7536237" y="1041709"/>
                </a:lnTo>
                <a:lnTo>
                  <a:pt x="7548891" y="997823"/>
                </a:lnTo>
                <a:lnTo>
                  <a:pt x="7551420" y="966469"/>
                </a:lnTo>
                <a:lnTo>
                  <a:pt x="7551420" y="193294"/>
                </a:lnTo>
                <a:lnTo>
                  <a:pt x="7545805" y="146825"/>
                </a:lnTo>
                <a:lnTo>
                  <a:pt x="7529855" y="104440"/>
                </a:lnTo>
                <a:lnTo>
                  <a:pt x="7504908" y="67478"/>
                </a:lnTo>
                <a:lnTo>
                  <a:pt x="7472306" y="37279"/>
                </a:lnTo>
                <a:lnTo>
                  <a:pt x="7433387" y="15182"/>
                </a:lnTo>
                <a:lnTo>
                  <a:pt x="7389492" y="2528"/>
                </a:lnTo>
                <a:lnTo>
                  <a:pt x="7358126" y="0"/>
                </a:lnTo>
                <a:close/>
              </a:path>
            </a:pathLst>
          </a:custGeom>
          <a:solidFill>
            <a:srgbClr val="B7C6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669" y="3861816"/>
            <a:ext cx="7551420" cy="1159764"/>
          </a:xfrm>
          <a:custGeom>
            <a:avLst/>
            <a:gdLst/>
            <a:ahLst/>
            <a:cxnLst/>
            <a:rect l="l" t="t" r="r" b="b"/>
            <a:pathLst>
              <a:path w="7551420" h="1159764">
                <a:moveTo>
                  <a:pt x="0" y="193294"/>
                </a:moveTo>
                <a:lnTo>
                  <a:pt x="5617" y="146825"/>
                </a:lnTo>
                <a:lnTo>
                  <a:pt x="21574" y="104440"/>
                </a:lnTo>
                <a:lnTo>
                  <a:pt x="46528" y="67478"/>
                </a:lnTo>
                <a:lnTo>
                  <a:pt x="79135" y="37279"/>
                </a:lnTo>
                <a:lnTo>
                  <a:pt x="118054" y="15182"/>
                </a:lnTo>
                <a:lnTo>
                  <a:pt x="161940" y="2528"/>
                </a:lnTo>
                <a:lnTo>
                  <a:pt x="193293" y="0"/>
                </a:lnTo>
                <a:lnTo>
                  <a:pt x="7358126" y="0"/>
                </a:lnTo>
                <a:lnTo>
                  <a:pt x="7404594" y="5614"/>
                </a:lnTo>
                <a:lnTo>
                  <a:pt x="7446979" y="21564"/>
                </a:lnTo>
                <a:lnTo>
                  <a:pt x="7483941" y="46511"/>
                </a:lnTo>
                <a:lnTo>
                  <a:pt x="7514140" y="79113"/>
                </a:lnTo>
                <a:lnTo>
                  <a:pt x="7536237" y="118032"/>
                </a:lnTo>
                <a:lnTo>
                  <a:pt x="7548891" y="161927"/>
                </a:lnTo>
                <a:lnTo>
                  <a:pt x="7551420" y="193294"/>
                </a:lnTo>
                <a:lnTo>
                  <a:pt x="7551420" y="966469"/>
                </a:lnTo>
                <a:lnTo>
                  <a:pt x="7545805" y="1012921"/>
                </a:lnTo>
                <a:lnTo>
                  <a:pt x="7529855" y="1055300"/>
                </a:lnTo>
                <a:lnTo>
                  <a:pt x="7504908" y="1092264"/>
                </a:lnTo>
                <a:lnTo>
                  <a:pt x="7472306" y="1122470"/>
                </a:lnTo>
                <a:lnTo>
                  <a:pt x="7433387" y="1144574"/>
                </a:lnTo>
                <a:lnTo>
                  <a:pt x="7389492" y="1157234"/>
                </a:lnTo>
                <a:lnTo>
                  <a:pt x="7358126" y="1159764"/>
                </a:lnTo>
                <a:lnTo>
                  <a:pt x="193293" y="1159764"/>
                </a:lnTo>
                <a:lnTo>
                  <a:pt x="146842" y="1154146"/>
                </a:lnTo>
                <a:lnTo>
                  <a:pt x="104463" y="1138189"/>
                </a:lnTo>
                <a:lnTo>
                  <a:pt x="67499" y="1113235"/>
                </a:lnTo>
                <a:lnTo>
                  <a:pt x="37293" y="1080628"/>
                </a:lnTo>
                <a:lnTo>
                  <a:pt x="15189" y="1041709"/>
                </a:lnTo>
                <a:lnTo>
                  <a:pt x="2529" y="997823"/>
                </a:lnTo>
                <a:lnTo>
                  <a:pt x="0" y="966469"/>
                </a:lnTo>
                <a:lnTo>
                  <a:pt x="0" y="19329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46505" y="2735452"/>
            <a:ext cx="7200900" cy="2934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Una va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iable global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pued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ser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accesada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cualqu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parte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del program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/>
          </a:p>
          <a:p>
            <a:pPr marL="12700"/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Dos o más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ciones pueden modificar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misma variab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 global.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9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09880" marR="12700" indent="-228600">
              <a:lnSpc>
                <a:spcPts val="2380"/>
              </a:lnSpc>
              <a:buClr>
                <a:srgbClr val="FFFFFF"/>
              </a:buClr>
              <a:buFont typeface="Arial"/>
              <a:buChar char="•"/>
              <a:tabLst>
                <a:tab pos="309880" algn="l"/>
              </a:tabLst>
            </a:pPr>
            <a:r>
              <a:rPr sz="2300" spc="-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cui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osos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con 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d, la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consi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230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7">
            <a:extLst>
              <a:ext uri="{FF2B5EF4-FFF2-40B4-BE49-F238E27FC236}">
                <a16:creationId xmlns:a16="http://schemas.microsoft.com/office/drawing/2014/main" id="{9A493751-32FB-4EC5-B78E-1F151F08AE3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Ejemplo: Variables Globales</a:t>
            </a:r>
            <a:endParaRPr lang="es-MX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BCD94D-6C7C-4640-9FF6-BDB28618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43000"/>
            <a:ext cx="6768752" cy="50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8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7751502" y="2966407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76825" y="3182816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7701" y="3076136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Ventajas del 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uso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</a:t>
            </a:r>
            <a:endParaRPr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1560" y="2483301"/>
            <a:ext cx="8084820" cy="1423415"/>
          </a:xfrm>
          <a:custGeom>
            <a:avLst/>
            <a:gdLst/>
            <a:ahLst/>
            <a:cxnLst/>
            <a:rect l="l" t="t" r="r" b="b"/>
            <a:pathLst>
              <a:path w="8084820" h="1423415">
                <a:moveTo>
                  <a:pt x="7373112" y="0"/>
                </a:moveTo>
                <a:lnTo>
                  <a:pt x="7373112" y="355853"/>
                </a:lnTo>
                <a:lnTo>
                  <a:pt x="0" y="355853"/>
                </a:lnTo>
                <a:lnTo>
                  <a:pt x="355854" y="711707"/>
                </a:lnTo>
                <a:lnTo>
                  <a:pt x="0" y="1067561"/>
                </a:lnTo>
                <a:lnTo>
                  <a:pt x="7373112" y="1067561"/>
                </a:lnTo>
                <a:lnTo>
                  <a:pt x="7373112" y="1423415"/>
                </a:lnTo>
                <a:lnTo>
                  <a:pt x="8084820" y="711707"/>
                </a:lnTo>
                <a:lnTo>
                  <a:pt x="7373112" y="0"/>
                </a:lnTo>
                <a:close/>
              </a:path>
            </a:pathLst>
          </a:custGeom>
          <a:solidFill>
            <a:srgbClr val="CED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9361" y="2405069"/>
            <a:ext cx="1049655" cy="351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329" marR="12700" indent="-215265">
              <a:lnSpc>
                <a:spcPts val="1340"/>
              </a:lnSpc>
            </a:pPr>
            <a:r>
              <a:rPr sz="1300" spc="-15" dirty="0">
                <a:latin typeface="Arial"/>
                <a:cs typeface="Arial"/>
              </a:rPr>
              <a:t>Programación</a:t>
            </a:r>
            <a:r>
              <a:rPr sz="1300" spc="-10" dirty="0">
                <a:latin typeface="Arial"/>
                <a:cs typeface="Arial"/>
              </a:rPr>
              <a:t> modular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36578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166281" y="0"/>
                </a:moveTo>
                <a:lnTo>
                  <a:pt x="123958" y="8002"/>
                </a:lnTo>
                <a:lnTo>
                  <a:pt x="85820" y="25326"/>
                </a:lnTo>
                <a:lnTo>
                  <a:pt x="53141" y="50703"/>
                </a:lnTo>
                <a:lnTo>
                  <a:pt x="27195" y="82863"/>
                </a:lnTo>
                <a:lnTo>
                  <a:pt x="9257" y="120536"/>
                </a:lnTo>
                <a:lnTo>
                  <a:pt x="596" y="162588"/>
                </a:lnTo>
                <a:lnTo>
                  <a:pt x="0" y="177148"/>
                </a:lnTo>
                <a:lnTo>
                  <a:pt x="609" y="191844"/>
                </a:lnTo>
                <a:lnTo>
                  <a:pt x="9186" y="233258"/>
                </a:lnTo>
                <a:lnTo>
                  <a:pt x="27230" y="270649"/>
                </a:lnTo>
                <a:lnTo>
                  <a:pt x="53728" y="302638"/>
                </a:lnTo>
                <a:lnTo>
                  <a:pt x="87686" y="327981"/>
                </a:lnTo>
                <a:lnTo>
                  <a:pt x="128106" y="345438"/>
                </a:lnTo>
                <a:lnTo>
                  <a:pt x="173995" y="353764"/>
                </a:lnTo>
                <a:lnTo>
                  <a:pt x="190334" y="354296"/>
                </a:lnTo>
                <a:lnTo>
                  <a:pt x="204828" y="352743"/>
                </a:lnTo>
                <a:lnTo>
                  <a:pt x="245897" y="341493"/>
                </a:lnTo>
                <a:lnTo>
                  <a:pt x="282357" y="321343"/>
                </a:lnTo>
                <a:lnTo>
                  <a:pt x="312934" y="293564"/>
                </a:lnTo>
                <a:lnTo>
                  <a:pt x="336352" y="259425"/>
                </a:lnTo>
                <a:lnTo>
                  <a:pt x="351337" y="220197"/>
                </a:lnTo>
                <a:lnTo>
                  <a:pt x="356616" y="177148"/>
                </a:lnTo>
                <a:lnTo>
                  <a:pt x="356006" y="162452"/>
                </a:lnTo>
                <a:lnTo>
                  <a:pt x="347429" y="121037"/>
                </a:lnTo>
                <a:lnTo>
                  <a:pt x="329385" y="83647"/>
                </a:lnTo>
                <a:lnTo>
                  <a:pt x="302887" y="51658"/>
                </a:lnTo>
                <a:lnTo>
                  <a:pt x="268929" y="26314"/>
                </a:lnTo>
                <a:lnTo>
                  <a:pt x="228509" y="8858"/>
                </a:lnTo>
                <a:lnTo>
                  <a:pt x="182620" y="531"/>
                </a:lnTo>
                <a:lnTo>
                  <a:pt x="166281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6578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0" y="177148"/>
                </a:moveTo>
                <a:lnTo>
                  <a:pt x="5278" y="134099"/>
                </a:lnTo>
                <a:lnTo>
                  <a:pt x="20263" y="94870"/>
                </a:lnTo>
                <a:lnTo>
                  <a:pt x="43681" y="60732"/>
                </a:lnTo>
                <a:lnTo>
                  <a:pt x="74258" y="32953"/>
                </a:lnTo>
                <a:lnTo>
                  <a:pt x="110718" y="12803"/>
                </a:lnTo>
                <a:lnTo>
                  <a:pt x="151787" y="1553"/>
                </a:lnTo>
                <a:lnTo>
                  <a:pt x="166281" y="0"/>
                </a:lnTo>
                <a:lnTo>
                  <a:pt x="182620" y="531"/>
                </a:lnTo>
                <a:lnTo>
                  <a:pt x="228509" y="8858"/>
                </a:lnTo>
                <a:lnTo>
                  <a:pt x="268929" y="26314"/>
                </a:lnTo>
                <a:lnTo>
                  <a:pt x="302887" y="51658"/>
                </a:lnTo>
                <a:lnTo>
                  <a:pt x="329385" y="83647"/>
                </a:lnTo>
                <a:lnTo>
                  <a:pt x="347429" y="121037"/>
                </a:lnTo>
                <a:lnTo>
                  <a:pt x="356023" y="162588"/>
                </a:lnTo>
                <a:lnTo>
                  <a:pt x="356616" y="177148"/>
                </a:lnTo>
                <a:lnTo>
                  <a:pt x="356013" y="191844"/>
                </a:lnTo>
                <a:lnTo>
                  <a:pt x="347358" y="233760"/>
                </a:lnTo>
                <a:lnTo>
                  <a:pt x="329420" y="271433"/>
                </a:lnTo>
                <a:lnTo>
                  <a:pt x="303474" y="303593"/>
                </a:lnTo>
                <a:lnTo>
                  <a:pt x="270795" y="328970"/>
                </a:lnTo>
                <a:lnTo>
                  <a:pt x="232657" y="346294"/>
                </a:lnTo>
                <a:lnTo>
                  <a:pt x="190334" y="354296"/>
                </a:lnTo>
                <a:lnTo>
                  <a:pt x="173995" y="353764"/>
                </a:lnTo>
                <a:lnTo>
                  <a:pt x="128106" y="345438"/>
                </a:lnTo>
                <a:lnTo>
                  <a:pt x="87686" y="327981"/>
                </a:lnTo>
                <a:lnTo>
                  <a:pt x="53728" y="302638"/>
                </a:lnTo>
                <a:lnTo>
                  <a:pt x="27230" y="270649"/>
                </a:lnTo>
                <a:lnTo>
                  <a:pt x="9186" y="233258"/>
                </a:lnTo>
                <a:lnTo>
                  <a:pt x="592" y="191708"/>
                </a:lnTo>
                <a:lnTo>
                  <a:pt x="0" y="1771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14937" y="3641261"/>
            <a:ext cx="1134745" cy="696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905" algn="ctr">
              <a:lnSpc>
                <a:spcPct val="86500"/>
              </a:lnSpc>
            </a:pPr>
            <a:r>
              <a:rPr sz="1300" spc="-10" dirty="0">
                <a:latin typeface="Arial"/>
                <a:cs typeface="Arial"/>
              </a:rPr>
              <a:t>Es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más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fácil realizar</a:t>
            </a:r>
            <a:r>
              <a:rPr sz="1300" spc="-10" dirty="0">
                <a:latin typeface="Arial"/>
                <a:cs typeface="Arial"/>
              </a:rPr>
              <a:t> correcciones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al</a:t>
            </a:r>
            <a:r>
              <a:rPr sz="1300" spc="-10" dirty="0">
                <a:latin typeface="Arial"/>
                <a:cs typeface="Arial"/>
              </a:rPr>
              <a:t> código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05715" y="3017820"/>
            <a:ext cx="355092" cy="354374"/>
          </a:xfrm>
          <a:custGeom>
            <a:avLst/>
            <a:gdLst/>
            <a:ahLst/>
            <a:cxnLst/>
            <a:rect l="l" t="t" r="r" b="b"/>
            <a:pathLst>
              <a:path w="355092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2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05715" y="3017820"/>
            <a:ext cx="355092" cy="354374"/>
          </a:xfrm>
          <a:custGeom>
            <a:avLst/>
            <a:gdLst/>
            <a:ahLst/>
            <a:cxnLst/>
            <a:rect l="l" t="t" r="r" b="b"/>
            <a:pathLst>
              <a:path w="355092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2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74622" y="2060848"/>
            <a:ext cx="952500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905" algn="ctr">
              <a:lnSpc>
                <a:spcPct val="86500"/>
              </a:lnSpc>
            </a:pPr>
            <a:r>
              <a:rPr sz="1300" spc="-35" dirty="0">
                <a:latin typeface="Arial"/>
                <a:cs typeface="Arial"/>
              </a:rPr>
              <a:t>A</a:t>
            </a:r>
            <a:r>
              <a:rPr sz="1300" spc="-25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uda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 mantener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un orden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el</a:t>
            </a:r>
            <a:r>
              <a:rPr sz="1300" spc="-10" dirty="0">
                <a:latin typeface="Arial"/>
                <a:cs typeface="Arial"/>
              </a:rPr>
              <a:t> programa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73328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1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3328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1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148254" y="3641261"/>
            <a:ext cx="1141730" cy="696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2540" algn="ctr">
              <a:lnSpc>
                <a:spcPct val="86500"/>
              </a:lnSpc>
            </a:pPr>
            <a:r>
              <a:rPr sz="1300" spc="-15" dirty="0">
                <a:latin typeface="Arial"/>
                <a:cs typeface="Arial"/>
              </a:rPr>
              <a:t>Permit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que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0" dirty="0">
                <a:latin typeface="Arial"/>
                <a:cs typeface="Arial"/>
              </a:rPr>
              <a:t>arios programadores colaboren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40940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1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40940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1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569004" y="2234125"/>
            <a:ext cx="1234440" cy="521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0" algn="ctr">
              <a:lnSpc>
                <a:spcPts val="1340"/>
              </a:lnSpc>
            </a:pP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posible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reutilizar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código en</a:t>
            </a:r>
            <a:r>
              <a:rPr sz="1300" spc="-15" dirty="0">
                <a:latin typeface="Arial"/>
                <a:cs typeface="Arial"/>
              </a:rPr>
              <a:t>t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gr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mas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08551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166287" y="0"/>
                </a:moveTo>
                <a:lnTo>
                  <a:pt x="123977" y="8002"/>
                </a:lnTo>
                <a:lnTo>
                  <a:pt x="85843" y="25326"/>
                </a:lnTo>
                <a:lnTo>
                  <a:pt x="53160" y="50703"/>
                </a:lnTo>
                <a:lnTo>
                  <a:pt x="27208" y="82863"/>
                </a:lnTo>
                <a:lnTo>
                  <a:pt x="9262" y="120536"/>
                </a:lnTo>
                <a:lnTo>
                  <a:pt x="597" y="162588"/>
                </a:lnTo>
                <a:lnTo>
                  <a:pt x="0" y="177148"/>
                </a:lnTo>
                <a:lnTo>
                  <a:pt x="609" y="191844"/>
                </a:lnTo>
                <a:lnTo>
                  <a:pt x="9191" y="233258"/>
                </a:lnTo>
                <a:lnTo>
                  <a:pt x="27242" y="270649"/>
                </a:lnTo>
                <a:lnTo>
                  <a:pt x="53747" y="302638"/>
                </a:lnTo>
                <a:lnTo>
                  <a:pt x="87707" y="327981"/>
                </a:lnTo>
                <a:lnTo>
                  <a:pt x="128123" y="345438"/>
                </a:lnTo>
                <a:lnTo>
                  <a:pt x="173997" y="353764"/>
                </a:lnTo>
                <a:lnTo>
                  <a:pt x="190328" y="354296"/>
                </a:lnTo>
                <a:lnTo>
                  <a:pt x="204816" y="352743"/>
                </a:lnTo>
                <a:lnTo>
                  <a:pt x="245876" y="341493"/>
                </a:lnTo>
                <a:lnTo>
                  <a:pt x="282335" y="321343"/>
                </a:lnTo>
                <a:lnTo>
                  <a:pt x="312916" y="293564"/>
                </a:lnTo>
                <a:lnTo>
                  <a:pt x="336342" y="259425"/>
                </a:lnTo>
                <a:lnTo>
                  <a:pt x="351334" y="220197"/>
                </a:lnTo>
                <a:lnTo>
                  <a:pt x="356616" y="177148"/>
                </a:lnTo>
                <a:lnTo>
                  <a:pt x="356006" y="162452"/>
                </a:lnTo>
                <a:lnTo>
                  <a:pt x="347424" y="121037"/>
                </a:lnTo>
                <a:lnTo>
                  <a:pt x="329373" y="83647"/>
                </a:lnTo>
                <a:lnTo>
                  <a:pt x="302868" y="51658"/>
                </a:lnTo>
                <a:lnTo>
                  <a:pt x="268908" y="26314"/>
                </a:lnTo>
                <a:lnTo>
                  <a:pt x="228492" y="8858"/>
                </a:lnTo>
                <a:lnTo>
                  <a:pt x="182618" y="531"/>
                </a:lnTo>
                <a:lnTo>
                  <a:pt x="166287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08551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0" y="177148"/>
                </a:moveTo>
                <a:lnTo>
                  <a:pt x="5281" y="134099"/>
                </a:lnTo>
                <a:lnTo>
                  <a:pt x="20273" y="94870"/>
                </a:lnTo>
                <a:lnTo>
                  <a:pt x="43699" y="60732"/>
                </a:lnTo>
                <a:lnTo>
                  <a:pt x="74280" y="32953"/>
                </a:lnTo>
                <a:lnTo>
                  <a:pt x="110739" y="12803"/>
                </a:lnTo>
                <a:lnTo>
                  <a:pt x="151799" y="1553"/>
                </a:lnTo>
                <a:lnTo>
                  <a:pt x="166287" y="0"/>
                </a:lnTo>
                <a:lnTo>
                  <a:pt x="182618" y="531"/>
                </a:lnTo>
                <a:lnTo>
                  <a:pt x="228492" y="8858"/>
                </a:lnTo>
                <a:lnTo>
                  <a:pt x="268908" y="26314"/>
                </a:lnTo>
                <a:lnTo>
                  <a:pt x="302868" y="51658"/>
                </a:lnTo>
                <a:lnTo>
                  <a:pt x="329373" y="83647"/>
                </a:lnTo>
                <a:lnTo>
                  <a:pt x="347424" y="121037"/>
                </a:lnTo>
                <a:lnTo>
                  <a:pt x="356023" y="162588"/>
                </a:lnTo>
                <a:lnTo>
                  <a:pt x="356616" y="177148"/>
                </a:lnTo>
                <a:lnTo>
                  <a:pt x="356013" y="191844"/>
                </a:lnTo>
                <a:lnTo>
                  <a:pt x="347353" y="233760"/>
                </a:lnTo>
                <a:lnTo>
                  <a:pt x="329407" y="271433"/>
                </a:lnTo>
                <a:lnTo>
                  <a:pt x="303455" y="303593"/>
                </a:lnTo>
                <a:lnTo>
                  <a:pt x="270772" y="328970"/>
                </a:lnTo>
                <a:lnTo>
                  <a:pt x="232638" y="346294"/>
                </a:lnTo>
                <a:lnTo>
                  <a:pt x="190328" y="354296"/>
                </a:lnTo>
                <a:lnTo>
                  <a:pt x="173997" y="353764"/>
                </a:lnTo>
                <a:lnTo>
                  <a:pt x="128123" y="345438"/>
                </a:lnTo>
                <a:lnTo>
                  <a:pt x="87707" y="327981"/>
                </a:lnTo>
                <a:lnTo>
                  <a:pt x="53747" y="302638"/>
                </a:lnTo>
                <a:lnTo>
                  <a:pt x="27242" y="270649"/>
                </a:lnTo>
                <a:lnTo>
                  <a:pt x="9191" y="233258"/>
                </a:lnTo>
                <a:lnTo>
                  <a:pt x="592" y="191708"/>
                </a:lnTo>
                <a:lnTo>
                  <a:pt x="0" y="1771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24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9306" y="1095756"/>
            <a:ext cx="590677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Fuentes </a:t>
            </a:r>
            <a:r>
              <a:rPr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para</a:t>
            </a:r>
            <a:r>
              <a:rPr sz="4400" b="1" spc="-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consu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</a:t>
            </a:r>
            <a:r>
              <a:rPr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tar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650" y="1941957"/>
            <a:ext cx="8352928" cy="1779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 marL="12700">
              <a:lnSpc>
                <a:spcPct val="15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tt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s:/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thon.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com/f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u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tio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s.html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/pytho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funciones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1.html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7" y="572642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5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408872" y="613791"/>
            <a:ext cx="5526595" cy="943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Tipos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Funciones</a:t>
            </a:r>
          </a:p>
        </p:txBody>
      </p:sp>
      <p:sp>
        <p:nvSpPr>
          <p:cNvPr id="15" name="object 15"/>
          <p:cNvSpPr/>
          <p:nvPr/>
        </p:nvSpPr>
        <p:spPr>
          <a:xfrm>
            <a:off x="1557147" y="3090912"/>
            <a:ext cx="405763" cy="609427"/>
          </a:xfrm>
          <a:custGeom>
            <a:avLst/>
            <a:gdLst/>
            <a:ahLst/>
            <a:cxnLst/>
            <a:rect l="l" t="t" r="r" b="b"/>
            <a:pathLst>
              <a:path w="405763" h="609427">
                <a:moveTo>
                  <a:pt x="405763" y="0"/>
                </a:moveTo>
                <a:lnTo>
                  <a:pt x="0" y="0"/>
                </a:lnTo>
                <a:lnTo>
                  <a:pt x="0" y="609427"/>
                </a:lnTo>
                <a:lnTo>
                  <a:pt x="169068" y="609427"/>
                </a:lnTo>
                <a:lnTo>
                  <a:pt x="169068" y="507856"/>
                </a:lnTo>
                <a:lnTo>
                  <a:pt x="405763" y="507856"/>
                </a:lnTo>
                <a:lnTo>
                  <a:pt x="405763" y="440142"/>
                </a:lnTo>
                <a:lnTo>
                  <a:pt x="101440" y="440142"/>
                </a:lnTo>
                <a:lnTo>
                  <a:pt x="101440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609427">
                <a:moveTo>
                  <a:pt x="405763" y="507856"/>
                </a:moveTo>
                <a:lnTo>
                  <a:pt x="236695" y="507856"/>
                </a:lnTo>
                <a:lnTo>
                  <a:pt x="236695" y="609427"/>
                </a:lnTo>
                <a:lnTo>
                  <a:pt x="405763" y="609427"/>
                </a:lnTo>
                <a:lnTo>
                  <a:pt x="405763" y="507856"/>
                </a:lnTo>
                <a:close/>
              </a:path>
              <a:path w="405763" h="609427">
                <a:moveTo>
                  <a:pt x="236695" y="372428"/>
                </a:moveTo>
                <a:lnTo>
                  <a:pt x="169068" y="372428"/>
                </a:lnTo>
                <a:lnTo>
                  <a:pt x="169068" y="440142"/>
                </a:lnTo>
                <a:lnTo>
                  <a:pt x="236695" y="440142"/>
                </a:lnTo>
                <a:lnTo>
                  <a:pt x="236695" y="372428"/>
                </a:lnTo>
                <a:close/>
              </a:path>
              <a:path w="405763" h="609427">
                <a:moveTo>
                  <a:pt x="405763" y="372428"/>
                </a:moveTo>
                <a:lnTo>
                  <a:pt x="304322" y="372428"/>
                </a:lnTo>
                <a:lnTo>
                  <a:pt x="304322" y="440142"/>
                </a:lnTo>
                <a:lnTo>
                  <a:pt x="405763" y="440142"/>
                </a:lnTo>
                <a:lnTo>
                  <a:pt x="405763" y="372428"/>
                </a:lnTo>
                <a:close/>
              </a:path>
              <a:path w="405763" h="609427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609427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609427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609427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0538" y="3226341"/>
            <a:ext cx="405763" cy="473999"/>
          </a:xfrm>
          <a:custGeom>
            <a:avLst/>
            <a:gdLst/>
            <a:ahLst/>
            <a:cxnLst/>
            <a:rect l="l" t="t" r="r" b="b"/>
            <a:pathLst>
              <a:path w="405763" h="473999">
                <a:moveTo>
                  <a:pt x="405763" y="0"/>
                </a:moveTo>
                <a:lnTo>
                  <a:pt x="0" y="0"/>
                </a:lnTo>
                <a:lnTo>
                  <a:pt x="0" y="473999"/>
                </a:lnTo>
                <a:lnTo>
                  <a:pt x="169068" y="473999"/>
                </a:lnTo>
                <a:lnTo>
                  <a:pt x="169068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473999">
                <a:moveTo>
                  <a:pt x="405763" y="372428"/>
                </a:moveTo>
                <a:lnTo>
                  <a:pt x="236695" y="372428"/>
                </a:lnTo>
                <a:lnTo>
                  <a:pt x="236695" y="473999"/>
                </a:lnTo>
                <a:lnTo>
                  <a:pt x="405763" y="473999"/>
                </a:lnTo>
                <a:lnTo>
                  <a:pt x="405763" y="372428"/>
                </a:lnTo>
                <a:close/>
              </a:path>
              <a:path w="405763" h="473999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473999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473999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473999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3929" y="2684627"/>
            <a:ext cx="405763" cy="1015713"/>
          </a:xfrm>
          <a:custGeom>
            <a:avLst/>
            <a:gdLst/>
            <a:ahLst/>
            <a:cxnLst/>
            <a:rect l="l" t="t" r="r" b="b"/>
            <a:pathLst>
              <a:path w="405763" h="1015713">
                <a:moveTo>
                  <a:pt x="0" y="0"/>
                </a:moveTo>
                <a:lnTo>
                  <a:pt x="0" y="1015713"/>
                </a:lnTo>
                <a:lnTo>
                  <a:pt x="169068" y="1015713"/>
                </a:lnTo>
                <a:lnTo>
                  <a:pt x="169068" y="914141"/>
                </a:lnTo>
                <a:lnTo>
                  <a:pt x="405763" y="914141"/>
                </a:lnTo>
                <a:lnTo>
                  <a:pt x="405763" y="846427"/>
                </a:lnTo>
                <a:lnTo>
                  <a:pt x="101440" y="846427"/>
                </a:lnTo>
                <a:lnTo>
                  <a:pt x="101440" y="778713"/>
                </a:lnTo>
                <a:lnTo>
                  <a:pt x="405763" y="778713"/>
                </a:lnTo>
                <a:lnTo>
                  <a:pt x="405763" y="710999"/>
                </a:lnTo>
                <a:lnTo>
                  <a:pt x="101440" y="710999"/>
                </a:lnTo>
                <a:lnTo>
                  <a:pt x="101440" y="643284"/>
                </a:lnTo>
                <a:lnTo>
                  <a:pt x="405763" y="643284"/>
                </a:lnTo>
                <a:lnTo>
                  <a:pt x="405763" y="575570"/>
                </a:lnTo>
                <a:lnTo>
                  <a:pt x="101440" y="575570"/>
                </a:lnTo>
                <a:lnTo>
                  <a:pt x="101440" y="507856"/>
                </a:lnTo>
                <a:lnTo>
                  <a:pt x="405763" y="507856"/>
                </a:lnTo>
                <a:lnTo>
                  <a:pt x="405763" y="440142"/>
                </a:lnTo>
                <a:lnTo>
                  <a:pt x="101440" y="440142"/>
                </a:lnTo>
                <a:lnTo>
                  <a:pt x="101440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86214"/>
                </a:lnTo>
                <a:lnTo>
                  <a:pt x="101440" y="186214"/>
                </a:lnTo>
                <a:lnTo>
                  <a:pt x="101440" y="118499"/>
                </a:lnTo>
                <a:lnTo>
                  <a:pt x="405763" y="118499"/>
                </a:lnTo>
                <a:lnTo>
                  <a:pt x="405763" y="50785"/>
                </a:lnTo>
                <a:lnTo>
                  <a:pt x="0" y="0"/>
                </a:lnTo>
                <a:close/>
              </a:path>
              <a:path w="405763" h="1015713">
                <a:moveTo>
                  <a:pt x="405763" y="914141"/>
                </a:moveTo>
                <a:lnTo>
                  <a:pt x="236695" y="914141"/>
                </a:lnTo>
                <a:lnTo>
                  <a:pt x="236695" y="1015713"/>
                </a:lnTo>
                <a:lnTo>
                  <a:pt x="405763" y="1015713"/>
                </a:lnTo>
                <a:lnTo>
                  <a:pt x="405763" y="914141"/>
                </a:lnTo>
                <a:close/>
              </a:path>
              <a:path w="405763" h="1015713">
                <a:moveTo>
                  <a:pt x="236695" y="778713"/>
                </a:moveTo>
                <a:lnTo>
                  <a:pt x="169068" y="778713"/>
                </a:lnTo>
                <a:lnTo>
                  <a:pt x="169068" y="846427"/>
                </a:lnTo>
                <a:lnTo>
                  <a:pt x="236695" y="846427"/>
                </a:lnTo>
                <a:lnTo>
                  <a:pt x="236695" y="778713"/>
                </a:lnTo>
                <a:close/>
              </a:path>
              <a:path w="405763" h="1015713">
                <a:moveTo>
                  <a:pt x="405763" y="778713"/>
                </a:moveTo>
                <a:lnTo>
                  <a:pt x="304322" y="778713"/>
                </a:lnTo>
                <a:lnTo>
                  <a:pt x="304322" y="846427"/>
                </a:lnTo>
                <a:lnTo>
                  <a:pt x="405763" y="846427"/>
                </a:lnTo>
                <a:lnTo>
                  <a:pt x="405763" y="778713"/>
                </a:lnTo>
                <a:close/>
              </a:path>
              <a:path w="405763" h="1015713">
                <a:moveTo>
                  <a:pt x="236695" y="643284"/>
                </a:moveTo>
                <a:lnTo>
                  <a:pt x="169068" y="643284"/>
                </a:lnTo>
                <a:lnTo>
                  <a:pt x="169068" y="710999"/>
                </a:lnTo>
                <a:lnTo>
                  <a:pt x="236695" y="710999"/>
                </a:lnTo>
                <a:lnTo>
                  <a:pt x="236695" y="643284"/>
                </a:lnTo>
                <a:close/>
              </a:path>
              <a:path w="405763" h="1015713">
                <a:moveTo>
                  <a:pt x="405763" y="643284"/>
                </a:moveTo>
                <a:lnTo>
                  <a:pt x="304322" y="643284"/>
                </a:lnTo>
                <a:lnTo>
                  <a:pt x="304322" y="710999"/>
                </a:lnTo>
                <a:lnTo>
                  <a:pt x="405763" y="710999"/>
                </a:lnTo>
                <a:lnTo>
                  <a:pt x="405763" y="643284"/>
                </a:lnTo>
                <a:close/>
              </a:path>
              <a:path w="405763" h="1015713">
                <a:moveTo>
                  <a:pt x="236695" y="507856"/>
                </a:moveTo>
                <a:lnTo>
                  <a:pt x="169068" y="507856"/>
                </a:lnTo>
                <a:lnTo>
                  <a:pt x="169068" y="575570"/>
                </a:lnTo>
                <a:lnTo>
                  <a:pt x="236695" y="575570"/>
                </a:lnTo>
                <a:lnTo>
                  <a:pt x="236695" y="507856"/>
                </a:lnTo>
                <a:close/>
              </a:path>
              <a:path w="405763" h="1015713">
                <a:moveTo>
                  <a:pt x="405763" y="507856"/>
                </a:moveTo>
                <a:lnTo>
                  <a:pt x="304322" y="507856"/>
                </a:lnTo>
                <a:lnTo>
                  <a:pt x="304322" y="575570"/>
                </a:lnTo>
                <a:lnTo>
                  <a:pt x="405763" y="575570"/>
                </a:lnTo>
                <a:lnTo>
                  <a:pt x="405763" y="507856"/>
                </a:lnTo>
                <a:close/>
              </a:path>
              <a:path w="405763" h="1015713">
                <a:moveTo>
                  <a:pt x="236695" y="372428"/>
                </a:moveTo>
                <a:lnTo>
                  <a:pt x="169068" y="372428"/>
                </a:lnTo>
                <a:lnTo>
                  <a:pt x="169068" y="440142"/>
                </a:lnTo>
                <a:lnTo>
                  <a:pt x="236695" y="440142"/>
                </a:lnTo>
                <a:lnTo>
                  <a:pt x="236695" y="372428"/>
                </a:lnTo>
                <a:close/>
              </a:path>
              <a:path w="405763" h="1015713">
                <a:moveTo>
                  <a:pt x="405763" y="372428"/>
                </a:moveTo>
                <a:lnTo>
                  <a:pt x="304322" y="372428"/>
                </a:lnTo>
                <a:lnTo>
                  <a:pt x="304322" y="440142"/>
                </a:lnTo>
                <a:lnTo>
                  <a:pt x="405763" y="440142"/>
                </a:lnTo>
                <a:lnTo>
                  <a:pt x="405763" y="372428"/>
                </a:lnTo>
                <a:close/>
              </a:path>
              <a:path w="405763" h="1015713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1015713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1015713">
                <a:moveTo>
                  <a:pt x="236695" y="118499"/>
                </a:moveTo>
                <a:lnTo>
                  <a:pt x="169068" y="118499"/>
                </a:lnTo>
                <a:lnTo>
                  <a:pt x="169068" y="186214"/>
                </a:lnTo>
                <a:lnTo>
                  <a:pt x="236695" y="186214"/>
                </a:lnTo>
                <a:lnTo>
                  <a:pt x="236695" y="118499"/>
                </a:lnTo>
                <a:close/>
              </a:path>
              <a:path w="405763" h="1015713">
                <a:moveTo>
                  <a:pt x="405763" y="118499"/>
                </a:moveTo>
                <a:lnTo>
                  <a:pt x="304322" y="118499"/>
                </a:lnTo>
                <a:lnTo>
                  <a:pt x="304322" y="186214"/>
                </a:lnTo>
                <a:lnTo>
                  <a:pt x="405763" y="186214"/>
                </a:lnTo>
                <a:lnTo>
                  <a:pt x="405763" y="1184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843" y="2650769"/>
            <a:ext cx="405763" cy="507856"/>
          </a:xfrm>
          <a:custGeom>
            <a:avLst/>
            <a:gdLst/>
            <a:ahLst/>
            <a:cxnLst/>
            <a:rect l="l" t="t" r="r" b="b"/>
            <a:pathLst>
              <a:path w="405763" h="507856">
                <a:moveTo>
                  <a:pt x="405763" y="0"/>
                </a:moveTo>
                <a:lnTo>
                  <a:pt x="0" y="0"/>
                </a:lnTo>
                <a:lnTo>
                  <a:pt x="0" y="372428"/>
                </a:lnTo>
                <a:lnTo>
                  <a:pt x="236695" y="372428"/>
                </a:lnTo>
                <a:lnTo>
                  <a:pt x="236695" y="507856"/>
                </a:lnTo>
                <a:lnTo>
                  <a:pt x="405763" y="507856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507856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507856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507856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507856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14902" y="4184050"/>
            <a:ext cx="298958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 err="1">
                <a:latin typeface="Arial"/>
                <a:cs typeface="Arial"/>
              </a:rPr>
              <a:t>Predef</a:t>
            </a:r>
            <a:r>
              <a:rPr sz="2400" b="1" spc="-10" dirty="0" err="1">
                <a:latin typeface="Arial"/>
                <a:cs typeface="Arial"/>
              </a:rPr>
              <a:t>i</a:t>
            </a:r>
            <a:r>
              <a:rPr sz="2400" b="1" dirty="0" err="1">
                <a:latin typeface="Arial"/>
                <a:cs typeface="Arial"/>
              </a:rPr>
              <a:t>n</a:t>
            </a:r>
            <a:r>
              <a:rPr sz="2400" b="1" spc="-10" dirty="0" err="1">
                <a:latin typeface="Arial"/>
                <a:cs typeface="Arial"/>
              </a:rPr>
              <a:t>i</a:t>
            </a:r>
            <a:r>
              <a:rPr sz="2400" b="1" dirty="0" err="1">
                <a:latin typeface="Arial"/>
                <a:cs typeface="Arial"/>
              </a:rPr>
              <a:t>das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9464" y="2565682"/>
            <a:ext cx="1278776" cy="1196284"/>
          </a:xfrm>
          <a:custGeom>
            <a:avLst/>
            <a:gdLst/>
            <a:ahLst/>
            <a:cxnLst/>
            <a:rect l="l" t="t" r="r" b="b"/>
            <a:pathLst>
              <a:path w="1278776" h="1196284">
                <a:moveTo>
                  <a:pt x="271320" y="925427"/>
                </a:moveTo>
                <a:lnTo>
                  <a:pt x="247530" y="925427"/>
                </a:lnTo>
                <a:lnTo>
                  <a:pt x="235794" y="926838"/>
                </a:lnTo>
                <a:lnTo>
                  <a:pt x="191549" y="943766"/>
                </a:lnTo>
                <a:lnTo>
                  <a:pt x="155016" y="974802"/>
                </a:lnTo>
                <a:lnTo>
                  <a:pt x="136019" y="1008659"/>
                </a:lnTo>
                <a:lnTo>
                  <a:pt x="126877" y="1076373"/>
                </a:lnTo>
                <a:lnTo>
                  <a:pt x="129446" y="1093302"/>
                </a:lnTo>
                <a:lnTo>
                  <a:pt x="147520" y="1135623"/>
                </a:lnTo>
                <a:lnTo>
                  <a:pt x="179854" y="1169480"/>
                </a:lnTo>
                <a:lnTo>
                  <a:pt x="236487" y="1193462"/>
                </a:lnTo>
                <a:lnTo>
                  <a:pt x="260385" y="1196284"/>
                </a:lnTo>
                <a:lnTo>
                  <a:pt x="284001" y="1193462"/>
                </a:lnTo>
                <a:lnTo>
                  <a:pt x="328212" y="1177945"/>
                </a:lnTo>
                <a:lnTo>
                  <a:pt x="359317" y="1152552"/>
                </a:lnTo>
                <a:lnTo>
                  <a:pt x="384993" y="1110230"/>
                </a:lnTo>
                <a:lnTo>
                  <a:pt x="394536" y="1069320"/>
                </a:lnTo>
                <a:lnTo>
                  <a:pt x="393691" y="1038284"/>
                </a:lnTo>
                <a:lnTo>
                  <a:pt x="390960" y="1025588"/>
                </a:lnTo>
                <a:lnTo>
                  <a:pt x="387459" y="1014302"/>
                </a:lnTo>
                <a:lnTo>
                  <a:pt x="383595" y="1004427"/>
                </a:lnTo>
                <a:lnTo>
                  <a:pt x="378148" y="994552"/>
                </a:lnTo>
                <a:lnTo>
                  <a:pt x="427552" y="943766"/>
                </a:lnTo>
                <a:lnTo>
                  <a:pt x="329351" y="943766"/>
                </a:lnTo>
                <a:lnTo>
                  <a:pt x="318192" y="938123"/>
                </a:lnTo>
                <a:lnTo>
                  <a:pt x="295062" y="929659"/>
                </a:lnTo>
                <a:lnTo>
                  <a:pt x="283233" y="926838"/>
                </a:lnTo>
                <a:lnTo>
                  <a:pt x="271320" y="925427"/>
                </a:lnTo>
                <a:close/>
              </a:path>
              <a:path w="1278776" h="1196284">
                <a:moveTo>
                  <a:pt x="861956" y="845016"/>
                </a:moveTo>
                <a:lnTo>
                  <a:pt x="764586" y="845016"/>
                </a:lnTo>
                <a:lnTo>
                  <a:pt x="911469" y="991730"/>
                </a:lnTo>
                <a:lnTo>
                  <a:pt x="905044" y="1004427"/>
                </a:lnTo>
                <a:lnTo>
                  <a:pt x="894334" y="1041105"/>
                </a:lnTo>
                <a:lnTo>
                  <a:pt x="893158" y="1069320"/>
                </a:lnTo>
                <a:lnTo>
                  <a:pt x="894285" y="1080605"/>
                </a:lnTo>
                <a:lnTo>
                  <a:pt x="906385" y="1121516"/>
                </a:lnTo>
                <a:lnTo>
                  <a:pt x="936710" y="1161016"/>
                </a:lnTo>
                <a:lnTo>
                  <a:pt x="980575" y="1187819"/>
                </a:lnTo>
                <a:lnTo>
                  <a:pt x="1015911" y="1196284"/>
                </a:lnTo>
                <a:lnTo>
                  <a:pt x="1039660" y="1196284"/>
                </a:lnTo>
                <a:lnTo>
                  <a:pt x="1085297" y="1184998"/>
                </a:lnTo>
                <a:lnTo>
                  <a:pt x="1125404" y="1155373"/>
                </a:lnTo>
                <a:lnTo>
                  <a:pt x="1148075" y="1121516"/>
                </a:lnTo>
                <a:lnTo>
                  <a:pt x="1160928" y="1080605"/>
                </a:lnTo>
                <a:lnTo>
                  <a:pt x="1162164" y="1069320"/>
                </a:lnTo>
                <a:lnTo>
                  <a:pt x="1161235" y="1041105"/>
                </a:lnTo>
                <a:lnTo>
                  <a:pt x="1146231" y="995963"/>
                </a:lnTo>
                <a:lnTo>
                  <a:pt x="1111887" y="957873"/>
                </a:lnTo>
                <a:lnTo>
                  <a:pt x="1087044" y="942356"/>
                </a:lnTo>
                <a:lnTo>
                  <a:pt x="964708" y="942356"/>
                </a:lnTo>
                <a:lnTo>
                  <a:pt x="861956" y="845016"/>
                </a:lnTo>
                <a:close/>
              </a:path>
              <a:path w="1278776" h="1196284">
                <a:moveTo>
                  <a:pt x="445193" y="554410"/>
                </a:moveTo>
                <a:lnTo>
                  <a:pt x="246965" y="554410"/>
                </a:lnTo>
                <a:lnTo>
                  <a:pt x="436806" y="627767"/>
                </a:lnTo>
                <a:lnTo>
                  <a:pt x="435091" y="637642"/>
                </a:lnTo>
                <a:lnTo>
                  <a:pt x="433804" y="647517"/>
                </a:lnTo>
                <a:lnTo>
                  <a:pt x="432934" y="682784"/>
                </a:lnTo>
                <a:lnTo>
                  <a:pt x="434259" y="696892"/>
                </a:lnTo>
                <a:lnTo>
                  <a:pt x="443993" y="739213"/>
                </a:lnTo>
                <a:lnTo>
                  <a:pt x="465932" y="784356"/>
                </a:lnTo>
                <a:lnTo>
                  <a:pt x="473133" y="794231"/>
                </a:lnTo>
                <a:lnTo>
                  <a:pt x="329351" y="943766"/>
                </a:lnTo>
                <a:lnTo>
                  <a:pt x="427552" y="943766"/>
                </a:lnTo>
                <a:lnTo>
                  <a:pt x="523616" y="845016"/>
                </a:lnTo>
                <a:lnTo>
                  <a:pt x="861956" y="845016"/>
                </a:lnTo>
                <a:lnTo>
                  <a:pt x="812813" y="798463"/>
                </a:lnTo>
                <a:lnTo>
                  <a:pt x="820353" y="787177"/>
                </a:lnTo>
                <a:lnTo>
                  <a:pt x="824631" y="780124"/>
                </a:lnTo>
                <a:lnTo>
                  <a:pt x="526662" y="780124"/>
                </a:lnTo>
                <a:lnTo>
                  <a:pt x="527672" y="729338"/>
                </a:lnTo>
                <a:lnTo>
                  <a:pt x="559579" y="696892"/>
                </a:lnTo>
                <a:lnTo>
                  <a:pt x="607436" y="678552"/>
                </a:lnTo>
                <a:lnTo>
                  <a:pt x="644678" y="674320"/>
                </a:lnTo>
                <a:lnTo>
                  <a:pt x="855445" y="674320"/>
                </a:lnTo>
                <a:lnTo>
                  <a:pt x="855225" y="661624"/>
                </a:lnTo>
                <a:lnTo>
                  <a:pt x="646916" y="661624"/>
                </a:lnTo>
                <a:lnTo>
                  <a:pt x="632055" y="660213"/>
                </a:lnTo>
                <a:lnTo>
                  <a:pt x="597588" y="637642"/>
                </a:lnTo>
                <a:lnTo>
                  <a:pt x="586734" y="612249"/>
                </a:lnTo>
                <a:lnTo>
                  <a:pt x="587901" y="595320"/>
                </a:lnTo>
                <a:lnTo>
                  <a:pt x="591880" y="581213"/>
                </a:lnTo>
                <a:lnTo>
                  <a:pt x="598334" y="568517"/>
                </a:lnTo>
                <a:lnTo>
                  <a:pt x="603704" y="561463"/>
                </a:lnTo>
                <a:lnTo>
                  <a:pt x="462918" y="561463"/>
                </a:lnTo>
                <a:lnTo>
                  <a:pt x="445193" y="554410"/>
                </a:lnTo>
                <a:close/>
              </a:path>
              <a:path w="1278776" h="1196284">
                <a:moveTo>
                  <a:pt x="1032113" y="926838"/>
                </a:moveTo>
                <a:lnTo>
                  <a:pt x="1020486" y="926838"/>
                </a:lnTo>
                <a:lnTo>
                  <a:pt x="1008950" y="928248"/>
                </a:lnTo>
                <a:lnTo>
                  <a:pt x="986349" y="933891"/>
                </a:lnTo>
                <a:lnTo>
                  <a:pt x="964708" y="942356"/>
                </a:lnTo>
                <a:lnTo>
                  <a:pt x="1087044" y="942356"/>
                </a:lnTo>
                <a:lnTo>
                  <a:pt x="1078540" y="938123"/>
                </a:lnTo>
                <a:lnTo>
                  <a:pt x="1067045" y="933891"/>
                </a:lnTo>
                <a:lnTo>
                  <a:pt x="1043782" y="928248"/>
                </a:lnTo>
                <a:lnTo>
                  <a:pt x="1032113" y="926838"/>
                </a:lnTo>
                <a:close/>
              </a:path>
              <a:path w="1278776" h="1196284">
                <a:moveTo>
                  <a:pt x="764586" y="845016"/>
                </a:moveTo>
                <a:lnTo>
                  <a:pt x="523616" y="845016"/>
                </a:lnTo>
                <a:lnTo>
                  <a:pt x="534653" y="852070"/>
                </a:lnTo>
                <a:lnTo>
                  <a:pt x="569539" y="868998"/>
                </a:lnTo>
                <a:lnTo>
                  <a:pt x="581641" y="873231"/>
                </a:lnTo>
                <a:lnTo>
                  <a:pt x="606341" y="878873"/>
                </a:lnTo>
                <a:lnTo>
                  <a:pt x="631467" y="881695"/>
                </a:lnTo>
                <a:lnTo>
                  <a:pt x="656734" y="881695"/>
                </a:lnTo>
                <a:lnTo>
                  <a:pt x="706560" y="873231"/>
                </a:lnTo>
                <a:lnTo>
                  <a:pt x="753548" y="852070"/>
                </a:lnTo>
                <a:lnTo>
                  <a:pt x="764586" y="845016"/>
                </a:lnTo>
                <a:close/>
              </a:path>
              <a:path w="1278776" h="1196284">
                <a:moveTo>
                  <a:pt x="855445" y="674320"/>
                </a:moveTo>
                <a:lnTo>
                  <a:pt x="644678" y="674320"/>
                </a:lnTo>
                <a:lnTo>
                  <a:pt x="682727" y="678552"/>
                </a:lnTo>
                <a:lnTo>
                  <a:pt x="697958" y="682784"/>
                </a:lnTo>
                <a:lnTo>
                  <a:pt x="711342" y="688427"/>
                </a:lnTo>
                <a:lnTo>
                  <a:pt x="723167" y="692659"/>
                </a:lnTo>
                <a:lnTo>
                  <a:pt x="733718" y="698302"/>
                </a:lnTo>
                <a:lnTo>
                  <a:pt x="743284" y="703945"/>
                </a:lnTo>
                <a:lnTo>
                  <a:pt x="756141" y="715231"/>
                </a:lnTo>
                <a:lnTo>
                  <a:pt x="762371" y="725106"/>
                </a:lnTo>
                <a:lnTo>
                  <a:pt x="763570" y="780124"/>
                </a:lnTo>
                <a:lnTo>
                  <a:pt x="824631" y="780124"/>
                </a:lnTo>
                <a:lnTo>
                  <a:pt x="843435" y="742034"/>
                </a:lnTo>
                <a:lnTo>
                  <a:pt x="852991" y="703945"/>
                </a:lnTo>
                <a:lnTo>
                  <a:pt x="855209" y="682784"/>
                </a:lnTo>
                <a:lnTo>
                  <a:pt x="855445" y="674320"/>
                </a:lnTo>
                <a:close/>
              </a:path>
              <a:path w="1278776" h="1196284">
                <a:moveTo>
                  <a:pt x="812506" y="543124"/>
                </a:moveTo>
                <a:lnTo>
                  <a:pt x="645116" y="543124"/>
                </a:lnTo>
                <a:lnTo>
                  <a:pt x="659496" y="544535"/>
                </a:lnTo>
                <a:lnTo>
                  <a:pt x="672596" y="550177"/>
                </a:lnTo>
                <a:lnTo>
                  <a:pt x="699226" y="578392"/>
                </a:lnTo>
                <a:lnTo>
                  <a:pt x="703011" y="602374"/>
                </a:lnTo>
                <a:lnTo>
                  <a:pt x="701680" y="612249"/>
                </a:lnTo>
                <a:lnTo>
                  <a:pt x="682850" y="647517"/>
                </a:lnTo>
                <a:lnTo>
                  <a:pt x="646916" y="661624"/>
                </a:lnTo>
                <a:lnTo>
                  <a:pt x="855225" y="661624"/>
                </a:lnTo>
                <a:lnTo>
                  <a:pt x="854186" y="647517"/>
                </a:lnTo>
                <a:lnTo>
                  <a:pt x="853160" y="639052"/>
                </a:lnTo>
                <a:lnTo>
                  <a:pt x="1010479" y="565695"/>
                </a:lnTo>
                <a:lnTo>
                  <a:pt x="828043" y="565695"/>
                </a:lnTo>
                <a:lnTo>
                  <a:pt x="821113" y="554410"/>
                </a:lnTo>
                <a:lnTo>
                  <a:pt x="812506" y="543124"/>
                </a:lnTo>
                <a:close/>
              </a:path>
              <a:path w="1278776" h="1196284">
                <a:moveTo>
                  <a:pt x="1252026" y="552999"/>
                </a:moveTo>
                <a:lnTo>
                  <a:pt x="1037707" y="552999"/>
                </a:lnTo>
                <a:lnTo>
                  <a:pt x="1045798" y="562874"/>
                </a:lnTo>
                <a:lnTo>
                  <a:pt x="1095977" y="598142"/>
                </a:lnTo>
                <a:lnTo>
                  <a:pt x="1131203" y="606606"/>
                </a:lnTo>
                <a:lnTo>
                  <a:pt x="1155587" y="606606"/>
                </a:lnTo>
                <a:lnTo>
                  <a:pt x="1167827" y="605195"/>
                </a:lnTo>
                <a:lnTo>
                  <a:pt x="1192034" y="599552"/>
                </a:lnTo>
                <a:lnTo>
                  <a:pt x="1204128" y="592499"/>
                </a:lnTo>
                <a:lnTo>
                  <a:pt x="1215412" y="586856"/>
                </a:lnTo>
                <a:lnTo>
                  <a:pt x="1225866" y="578392"/>
                </a:lnTo>
                <a:lnTo>
                  <a:pt x="1235467" y="571338"/>
                </a:lnTo>
                <a:lnTo>
                  <a:pt x="1252026" y="552999"/>
                </a:lnTo>
                <a:close/>
              </a:path>
              <a:path w="1278776" h="1196284">
                <a:moveTo>
                  <a:pt x="153539" y="321642"/>
                </a:moveTo>
                <a:lnTo>
                  <a:pt x="126917" y="321642"/>
                </a:lnTo>
                <a:lnTo>
                  <a:pt x="101431" y="327285"/>
                </a:lnTo>
                <a:lnTo>
                  <a:pt x="55937" y="348446"/>
                </a:lnTo>
                <a:lnTo>
                  <a:pt x="28648" y="375249"/>
                </a:lnTo>
                <a:lnTo>
                  <a:pt x="5251" y="418981"/>
                </a:lnTo>
                <a:lnTo>
                  <a:pt x="0" y="479642"/>
                </a:lnTo>
                <a:lnTo>
                  <a:pt x="1352" y="489517"/>
                </a:lnTo>
                <a:lnTo>
                  <a:pt x="25676" y="545945"/>
                </a:lnTo>
                <a:lnTo>
                  <a:pt x="61876" y="581213"/>
                </a:lnTo>
                <a:lnTo>
                  <a:pt x="96733" y="598142"/>
                </a:lnTo>
                <a:lnTo>
                  <a:pt x="136151" y="603784"/>
                </a:lnTo>
                <a:lnTo>
                  <a:pt x="149125" y="603784"/>
                </a:lnTo>
                <a:lnTo>
                  <a:pt x="197693" y="591088"/>
                </a:lnTo>
                <a:lnTo>
                  <a:pt x="238409" y="564285"/>
                </a:lnTo>
                <a:lnTo>
                  <a:pt x="246965" y="554410"/>
                </a:lnTo>
                <a:lnTo>
                  <a:pt x="445193" y="554410"/>
                </a:lnTo>
                <a:lnTo>
                  <a:pt x="278584" y="488106"/>
                </a:lnTo>
                <a:lnTo>
                  <a:pt x="279819" y="479642"/>
                </a:lnTo>
                <a:lnTo>
                  <a:pt x="278478" y="435910"/>
                </a:lnTo>
                <a:lnTo>
                  <a:pt x="266224" y="399231"/>
                </a:lnTo>
                <a:lnTo>
                  <a:pt x="236036" y="359731"/>
                </a:lnTo>
                <a:lnTo>
                  <a:pt x="204634" y="337160"/>
                </a:lnTo>
                <a:lnTo>
                  <a:pt x="180224" y="327285"/>
                </a:lnTo>
                <a:lnTo>
                  <a:pt x="153539" y="321642"/>
                </a:lnTo>
                <a:close/>
              </a:path>
              <a:path w="1278776" h="1196284">
                <a:moveTo>
                  <a:pt x="1145575" y="335749"/>
                </a:moveTo>
                <a:lnTo>
                  <a:pt x="1096890" y="345624"/>
                </a:lnTo>
                <a:lnTo>
                  <a:pt x="1061347" y="365374"/>
                </a:lnTo>
                <a:lnTo>
                  <a:pt x="1034314" y="393588"/>
                </a:lnTo>
                <a:lnTo>
                  <a:pt x="1016566" y="427445"/>
                </a:lnTo>
                <a:lnTo>
                  <a:pt x="1009730" y="489517"/>
                </a:lnTo>
                <a:lnTo>
                  <a:pt x="828043" y="565695"/>
                </a:lnTo>
                <a:lnTo>
                  <a:pt x="1010479" y="565695"/>
                </a:lnTo>
                <a:lnTo>
                  <a:pt x="1037707" y="552999"/>
                </a:lnTo>
                <a:lnTo>
                  <a:pt x="1252026" y="552999"/>
                </a:lnTo>
                <a:lnTo>
                  <a:pt x="1273978" y="510677"/>
                </a:lnTo>
                <a:lnTo>
                  <a:pt x="1278776" y="488106"/>
                </a:lnTo>
                <a:lnTo>
                  <a:pt x="1277951" y="447195"/>
                </a:lnTo>
                <a:lnTo>
                  <a:pt x="1264690" y="407695"/>
                </a:lnTo>
                <a:lnTo>
                  <a:pt x="1233901" y="369606"/>
                </a:lnTo>
                <a:lnTo>
                  <a:pt x="1181320" y="341392"/>
                </a:lnTo>
                <a:lnTo>
                  <a:pt x="1169616" y="338571"/>
                </a:lnTo>
                <a:lnTo>
                  <a:pt x="1145575" y="335749"/>
                </a:lnTo>
                <a:close/>
              </a:path>
              <a:path w="1278776" h="1196284">
                <a:moveTo>
                  <a:pt x="652401" y="0"/>
                </a:moveTo>
                <a:lnTo>
                  <a:pt x="640094" y="0"/>
                </a:lnTo>
                <a:lnTo>
                  <a:pt x="615183" y="2821"/>
                </a:lnTo>
                <a:lnTo>
                  <a:pt x="577736" y="18339"/>
                </a:lnTo>
                <a:lnTo>
                  <a:pt x="547461" y="42321"/>
                </a:lnTo>
                <a:lnTo>
                  <a:pt x="524603" y="73357"/>
                </a:lnTo>
                <a:lnTo>
                  <a:pt x="511135" y="111446"/>
                </a:lnTo>
                <a:lnTo>
                  <a:pt x="510203" y="155178"/>
                </a:lnTo>
                <a:lnTo>
                  <a:pt x="512741" y="167874"/>
                </a:lnTo>
                <a:lnTo>
                  <a:pt x="528431" y="205964"/>
                </a:lnTo>
                <a:lnTo>
                  <a:pt x="553534" y="236999"/>
                </a:lnTo>
                <a:lnTo>
                  <a:pt x="563687" y="244053"/>
                </a:lnTo>
                <a:lnTo>
                  <a:pt x="574622" y="252517"/>
                </a:lnTo>
                <a:lnTo>
                  <a:pt x="598580" y="263803"/>
                </a:lnTo>
                <a:lnTo>
                  <a:pt x="610256" y="461303"/>
                </a:lnTo>
                <a:lnTo>
                  <a:pt x="597204" y="464124"/>
                </a:lnTo>
                <a:lnTo>
                  <a:pt x="559754" y="476820"/>
                </a:lnTo>
                <a:lnTo>
                  <a:pt x="525524" y="495160"/>
                </a:lnTo>
                <a:lnTo>
                  <a:pt x="495358" y="520552"/>
                </a:lnTo>
                <a:lnTo>
                  <a:pt x="470100" y="550177"/>
                </a:lnTo>
                <a:lnTo>
                  <a:pt x="462918" y="561463"/>
                </a:lnTo>
                <a:lnTo>
                  <a:pt x="603704" y="561463"/>
                </a:lnTo>
                <a:lnTo>
                  <a:pt x="606926" y="557231"/>
                </a:lnTo>
                <a:lnTo>
                  <a:pt x="617317" y="550177"/>
                </a:lnTo>
                <a:lnTo>
                  <a:pt x="629172" y="544535"/>
                </a:lnTo>
                <a:lnTo>
                  <a:pt x="642152" y="543124"/>
                </a:lnTo>
                <a:lnTo>
                  <a:pt x="812506" y="543124"/>
                </a:lnTo>
                <a:lnTo>
                  <a:pt x="805329" y="533249"/>
                </a:lnTo>
                <a:lnTo>
                  <a:pt x="792530" y="520552"/>
                </a:lnTo>
                <a:lnTo>
                  <a:pt x="787188" y="514910"/>
                </a:lnTo>
                <a:lnTo>
                  <a:pt x="777311" y="506445"/>
                </a:lnTo>
                <a:lnTo>
                  <a:pt x="733162" y="479642"/>
                </a:lnTo>
                <a:lnTo>
                  <a:pt x="696050" y="465535"/>
                </a:lnTo>
                <a:lnTo>
                  <a:pt x="683084" y="462713"/>
                </a:lnTo>
                <a:lnTo>
                  <a:pt x="677945" y="266624"/>
                </a:lnTo>
                <a:lnTo>
                  <a:pt x="713842" y="252517"/>
                </a:lnTo>
                <a:lnTo>
                  <a:pt x="752118" y="217249"/>
                </a:lnTo>
                <a:lnTo>
                  <a:pt x="773742" y="174928"/>
                </a:lnTo>
                <a:lnTo>
                  <a:pt x="779244" y="142481"/>
                </a:lnTo>
                <a:lnTo>
                  <a:pt x="778298" y="118499"/>
                </a:lnTo>
                <a:lnTo>
                  <a:pt x="761250" y="71946"/>
                </a:lnTo>
                <a:lnTo>
                  <a:pt x="739089" y="40910"/>
                </a:lnTo>
                <a:lnTo>
                  <a:pt x="699186" y="12696"/>
                </a:lnTo>
                <a:lnTo>
                  <a:pt x="664525" y="1410"/>
                </a:lnTo>
                <a:lnTo>
                  <a:pt x="65240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89523" y="4245676"/>
            <a:ext cx="4167444" cy="701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84505">
              <a:lnSpc>
                <a:spcPts val="2760"/>
              </a:lnSpc>
            </a:pPr>
            <a:r>
              <a:rPr sz="2400" b="1" dirty="0" err="1">
                <a:latin typeface="Arial"/>
                <a:cs typeface="Arial"/>
              </a:rPr>
              <a:t>D</a:t>
            </a:r>
            <a:r>
              <a:rPr sz="2400" b="1" spc="-10" dirty="0" err="1">
                <a:latin typeface="Arial"/>
                <a:cs typeface="Arial"/>
              </a:rPr>
              <a:t>e</a:t>
            </a:r>
            <a:r>
              <a:rPr sz="2400" b="1" dirty="0" err="1">
                <a:latin typeface="Arial"/>
                <a:cs typeface="Arial"/>
              </a:rPr>
              <a:t>fini</a:t>
            </a:r>
            <a:r>
              <a:rPr sz="2400" b="1" spc="-10" dirty="0" err="1">
                <a:latin typeface="Arial"/>
                <a:cs typeface="Arial"/>
              </a:rPr>
              <a:t>d</a:t>
            </a:r>
            <a:r>
              <a:rPr sz="2400" b="1" dirty="0" err="1">
                <a:latin typeface="Arial"/>
                <a:cs typeface="Arial"/>
              </a:rPr>
              <a:t>as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por el </a:t>
            </a:r>
            <a:r>
              <a:rPr lang="es-MX" sz="2400" b="1" dirty="0">
                <a:latin typeface="Arial"/>
                <a:cs typeface="Arial"/>
              </a:rPr>
              <a:t>u</a:t>
            </a:r>
            <a:r>
              <a:rPr sz="2400" b="1" dirty="0" err="1">
                <a:latin typeface="Arial"/>
                <a:cs typeface="Arial"/>
              </a:rPr>
              <a:t>su</a:t>
            </a:r>
            <a:r>
              <a:rPr sz="2400" b="1" spc="-10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rio</a:t>
            </a: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37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907906"/>
            <a:ext cx="5404221" cy="16417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Funciones definidas por el usuario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03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683" y="1772816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1092" y="37990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  <a:endParaRPr lang="es-MX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1308</Words>
  <Application>Microsoft Office PowerPoint</Application>
  <PresentationFormat>Presentación en pantalla (4:3)</PresentationFormat>
  <Paragraphs>204</Paragraphs>
  <Slides>29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Dom Casual</vt:lpstr>
      <vt:lpstr>Times New Roman</vt:lpstr>
      <vt:lpstr>Tema de Office</vt:lpstr>
      <vt:lpstr>TC1027. Programación para negocios</vt:lpstr>
      <vt:lpstr>¿Qué es una función?</vt:lpstr>
      <vt:lpstr>Presentación de PowerPoint</vt:lpstr>
      <vt:lpstr>Presentación de PowerPoint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Variables y su contexto</vt:lpstr>
      <vt:lpstr>Variables Locales</vt:lpstr>
      <vt:lpstr>Presentación de PowerPoint</vt:lpstr>
      <vt:lpstr>Variables Globales</vt:lpstr>
      <vt:lpstr>Presentación de PowerPoint</vt:lpstr>
      <vt:lpstr>Ventajas del uso de funciones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68</cp:revision>
  <dcterms:created xsi:type="dcterms:W3CDTF">2013-06-24T20:15:42Z</dcterms:created>
  <dcterms:modified xsi:type="dcterms:W3CDTF">2019-11-14T23:21:46Z</dcterms:modified>
</cp:coreProperties>
</file>