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8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9" r:id="rId10"/>
    <p:sldId id="270" r:id="rId11"/>
    <p:sldId id="271" r:id="rId12"/>
    <p:sldId id="302" r:id="rId13"/>
    <p:sldId id="303" r:id="rId14"/>
    <p:sldId id="304" r:id="rId15"/>
    <p:sldId id="305" r:id="rId16"/>
    <p:sldId id="318" r:id="rId17"/>
    <p:sldId id="316" r:id="rId18"/>
    <p:sldId id="317" r:id="rId19"/>
    <p:sldId id="298" r:id="rId20"/>
    <p:sldId id="299" r:id="rId21"/>
    <p:sldId id="300" r:id="rId22"/>
    <p:sldId id="301" r:id="rId23"/>
    <p:sldId id="290" r:id="rId24"/>
    <p:sldId id="291" r:id="rId25"/>
    <p:sldId id="292" r:id="rId26"/>
    <p:sldId id="293" r:id="rId27"/>
    <p:sldId id="295" r:id="rId28"/>
    <p:sldId id="294" r:id="rId29"/>
    <p:sldId id="320" r:id="rId30"/>
    <p:sldId id="321" r:id="rId31"/>
    <p:sldId id="307" r:id="rId32"/>
    <p:sldId id="308" r:id="rId33"/>
    <p:sldId id="309" r:id="rId34"/>
    <p:sldId id="314" r:id="rId35"/>
    <p:sldId id="311" r:id="rId36"/>
    <p:sldId id="312" r:id="rId3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68" autoAdjust="0"/>
    <p:restoredTop sz="93239" autoAdjust="0"/>
  </p:normalViewPr>
  <p:slideViewPr>
    <p:cSldViewPr>
      <p:cViewPr varScale="1">
        <p:scale>
          <a:sx n="76" d="100"/>
          <a:sy n="76" d="100"/>
        </p:scale>
        <p:origin x="1164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9EA85-E274-4EA7-8880-BB3ECF55DB78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CF1478-83C0-459C-9DF2-CF8FE5DEE0C4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270567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203550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6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2438301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11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6890531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30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484207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32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172273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CF1478-83C0-459C-9DF2-CF8FE5DEE0C4}" type="slidenum">
              <a:rPr lang="es-MX" smtClean="0"/>
              <a:t>34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0240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5030961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095426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448036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8435001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9493496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18243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6547907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97179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7296385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72987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413588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911FAC-B3FF-46B8-811B-635049FACAEC}" type="datetimeFigureOut">
              <a:rPr lang="es-MX" smtClean="0"/>
              <a:t>26/09/2019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164C9A-9A7F-44FA-BC4E-3A9C62273A08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000699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06630" y="404664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41A585A2-4B80-479F-964A-0052A3859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5576" y="1772816"/>
            <a:ext cx="6728792" cy="1281282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Listas o arreglos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5" name="3 Imagen">
            <a:extLst>
              <a:ext uri="{FF2B5EF4-FFF2-40B4-BE49-F238E27FC236}">
                <a16:creationId xmlns:a16="http://schemas.microsoft.com/office/drawing/2014/main" id="{44BBD18F-0D6E-45EA-9199-2B7DCDB2D6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7744" y="2996952"/>
            <a:ext cx="4896544" cy="2710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7676" y="1200188"/>
            <a:ext cx="7416824" cy="1584176"/>
          </a:xfrm>
        </p:spPr>
        <p:txBody>
          <a:bodyPr>
            <a:normAutofit/>
          </a:bodyPr>
          <a:lstStyle/>
          <a:p>
            <a:pPr eaLnBrk="1" hangingPunct="1">
              <a:lnSpc>
                <a:spcPts val="4000"/>
              </a:lnSpc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manera como indicamos a la primera localidad del arreglo A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 y la última localidad es A[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].</a:t>
            </a:r>
          </a:p>
        </p:txBody>
      </p:sp>
      <p:sp>
        <p:nvSpPr>
          <p:cNvPr id="197637" name="Rectangle 5"/>
          <p:cNvSpPr>
            <a:spLocks noGrp="1" noChangeArrowheads="1"/>
          </p:cNvSpPr>
          <p:nvPr>
            <p:ph type="title"/>
          </p:nvPr>
        </p:nvSpPr>
        <p:spPr>
          <a:xfrm>
            <a:off x="110318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Picture 3" descr="arr02">
            <a:extLst>
              <a:ext uri="{FF2B5EF4-FFF2-40B4-BE49-F238E27FC236}">
                <a16:creationId xmlns:a16="http://schemas.microsoft.com/office/drawing/2014/main" id="{B6436D1F-C8F3-41B2-8E56-6D321693E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7831" y="2564904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60099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576" y="1556792"/>
            <a:ext cx="7704781" cy="4104456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forma de asignar un valor a una localidad específica del arreglo es la siguiente: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ts val="3100"/>
              </a:lnSpc>
              <a:buFontTx/>
              <a:buNone/>
            </a:pP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[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b="1" dirty="0">
                <a:latin typeface="Arial" pitchFamily="34" charset="0"/>
                <a:cs typeface="Arial" pitchFamily="34" charset="0"/>
              </a:rPr>
              <a:t> ] =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</a:p>
          <a:p>
            <a:pPr algn="just" eaLnBrk="1" hangingPunct="1">
              <a:lnSpc>
                <a:spcPts val="3100"/>
              </a:lnSpc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  <a:p>
            <a:pPr algn="just" eaLnBrk="1" hangingPunct="1">
              <a:lnSpc>
                <a:spcPts val="3100"/>
              </a:lnSpc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donde </a:t>
            </a:r>
            <a:r>
              <a:rPr lang="es-ES_tradnl" sz="20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nombre de la variable arreglo,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localidad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la localidad del arreglo (entre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,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donde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tamaño del arreglo) y </a:t>
            </a:r>
            <a:r>
              <a:rPr lang="es-ES_tradnl" sz="2000" b="1" dirty="0">
                <a:solidFill>
                  <a:srgbClr val="009900"/>
                </a:solidFill>
                <a:latin typeface="Arial" pitchFamily="34" charset="0"/>
                <a:cs typeface="Arial" pitchFamily="34" charset="0"/>
              </a:rPr>
              <a:t>valor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cualquier dato del tipo con que fue definido el arreglo.</a:t>
            </a:r>
          </a:p>
        </p:txBody>
      </p:sp>
      <p:sp>
        <p:nvSpPr>
          <p:cNvPr id="198661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913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13207650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684" name="Text Box 4"/>
          <p:cNvSpPr txBox="1">
            <a:spLocks noChangeArrowheads="1"/>
          </p:cNvSpPr>
          <p:nvPr/>
        </p:nvSpPr>
        <p:spPr bwMode="auto">
          <a:xfrm>
            <a:off x="1331913" y="1712539"/>
            <a:ext cx="6459537" cy="1685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Declarar un arreglo llamado </a:t>
            </a:r>
            <a:r>
              <a:rPr lang="es-ES_tradnl" sz="2400" b="1" dirty="0" err="1">
                <a:solidFill>
                  <a:srgbClr val="FF3300"/>
                </a:solidFill>
              </a:rPr>
              <a:t>numeros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 guardar en cada localidad los valores </a:t>
            </a:r>
            <a:r>
              <a:rPr lang="es-ES_tradnl" sz="2400" dirty="0">
                <a:solidFill>
                  <a:srgbClr val="0000FF"/>
                </a:solidFill>
              </a:rPr>
              <a:t>0.2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0.4</a:t>
            </a:r>
            <a:r>
              <a:rPr lang="es-ES_tradnl" sz="2400" dirty="0"/>
              <a:t>, </a:t>
            </a:r>
            <a:r>
              <a:rPr lang="es-ES_tradnl" sz="2400" dirty="0">
                <a:solidFill>
                  <a:srgbClr val="0000FF"/>
                </a:solidFill>
              </a:rPr>
              <a:t>0.6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y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rgbClr val="0000FF"/>
                </a:solidFill>
              </a:rPr>
              <a:t>0.8</a:t>
            </a:r>
            <a:r>
              <a:rPr lang="es-ES_tradnl" sz="2400" dirty="0"/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respectivamente</a:t>
            </a:r>
            <a:endParaRPr lang="es-ES" sz="2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5566" y="35730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2849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9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9684" grpId="0" autoUpdateAnimBg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13271" y="2132856"/>
            <a:ext cx="5194832" cy="72008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s-ES_tradnl" dirty="0" err="1"/>
              <a:t>numeros</a:t>
            </a:r>
            <a:r>
              <a:rPr lang="es-ES_tradnl" dirty="0"/>
              <a:t> =  [</a:t>
            </a:r>
            <a:r>
              <a:rPr lang="es-ES_tradnl" dirty="0">
                <a:solidFill>
                  <a:srgbClr val="0000FF"/>
                </a:solidFill>
              </a:rPr>
              <a:t>0.2, 0.4, 0.6, 0.8</a:t>
            </a:r>
            <a:r>
              <a:rPr lang="es-ES_tradnl" dirty="0"/>
              <a:t>]</a:t>
            </a:r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1272559" y="188640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3333" y="3429000"/>
            <a:ext cx="3477334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120879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2" name="Text Box 4"/>
          <p:cNvSpPr txBox="1">
            <a:spLocks noChangeArrowheads="1"/>
          </p:cNvSpPr>
          <p:nvPr/>
        </p:nvSpPr>
        <p:spPr bwMode="auto">
          <a:xfrm>
            <a:off x="1296988" y="1676400"/>
            <a:ext cx="6400800" cy="1563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15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Sumar el valor de </a:t>
            </a:r>
            <a:r>
              <a:rPr lang="es-ES_tradnl" sz="2800" b="1" dirty="0">
                <a:solidFill>
                  <a:srgbClr val="FF0000"/>
                </a:solidFill>
              </a:rPr>
              <a:t>8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</a:rPr>
              <a:t> a cada una de las localidades del arreglo del ejemplo anterior</a:t>
            </a:r>
            <a:endParaRPr lang="es-ES" sz="28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877403" y="131762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7824" y="341297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453816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17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1732" grpId="0" autoUpdateAnimBg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30325" y="1782763"/>
            <a:ext cx="6986588" cy="4525962"/>
          </a:xfrm>
        </p:spPr>
        <p:txBody>
          <a:bodyPr/>
          <a:lstStyle/>
          <a:p>
            <a:pPr eaLnBrk="1" hangingPunct="1">
              <a:buFontTx/>
              <a:buNone/>
            </a:pPr>
            <a:endParaRPr lang="es-ES_tradnl" dirty="0"/>
          </a:p>
          <a:p>
            <a:pPr eaLnBrk="1" hangingPunct="1">
              <a:buFontTx/>
              <a:buNone/>
            </a:pPr>
            <a:r>
              <a:rPr lang="es-ES_tradnl" dirty="0"/>
              <a:t>    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 = numeros[</a:t>
            </a:r>
            <a:r>
              <a:rPr lang="es-ES_tradnl" dirty="0">
                <a:solidFill>
                  <a:srgbClr val="0000FF"/>
                </a:solidFill>
              </a:rPr>
              <a:t>0</a:t>
            </a:r>
            <a:r>
              <a:rPr lang="es-ES_tradnl" dirty="0"/>
              <a:t>]+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1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2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  <a:p>
            <a:pPr>
              <a:buNone/>
            </a:pPr>
            <a:r>
              <a:rPr lang="es-ES_tradnl" dirty="0"/>
              <a:t>	 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]= numeros[</a:t>
            </a:r>
            <a:r>
              <a:rPr lang="es-ES_tradnl" dirty="0">
                <a:solidFill>
                  <a:srgbClr val="0000FF"/>
                </a:solidFill>
              </a:rPr>
              <a:t>3</a:t>
            </a:r>
            <a:r>
              <a:rPr lang="es-ES_tradnl" dirty="0"/>
              <a:t>]+</a:t>
            </a:r>
            <a:r>
              <a:rPr lang="es-ES_tradnl" dirty="0">
                <a:solidFill>
                  <a:srgbClr val="0000FF"/>
                </a:solidFill>
              </a:rPr>
              <a:t> </a:t>
            </a:r>
            <a:r>
              <a:rPr lang="es-ES_tradnl" b="1" dirty="0">
                <a:solidFill>
                  <a:srgbClr val="FF0000"/>
                </a:solidFill>
              </a:rPr>
              <a:t>8</a:t>
            </a:r>
            <a:endParaRPr lang="es-ES_tradnl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904056" y="300186"/>
            <a:ext cx="647625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1567" y="5242715"/>
            <a:ext cx="1944216" cy="12883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68540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2051720" y="2968061"/>
            <a:ext cx="5725046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32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endParaRPr lang="es-MX" sz="3200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3200" b="1" dirty="0">
                <a:solidFill>
                  <a:srgbClr val="0070C0"/>
                </a:solidFill>
              </a:rPr>
              <a:t>	</a:t>
            </a:r>
            <a:r>
              <a:rPr lang="es-MX" sz="3200" b="1" dirty="0" err="1">
                <a:solidFill>
                  <a:srgbClr val="0070C0"/>
                </a:solidFill>
              </a:rPr>
              <a:t>for</a:t>
            </a:r>
            <a:r>
              <a:rPr lang="es-MX" sz="32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3200" b="1" dirty="0">
                <a:solidFill>
                  <a:srgbClr val="0070C0"/>
                </a:solidFill>
              </a:rPr>
              <a:t>		</a:t>
            </a:r>
            <a:r>
              <a:rPr lang="es-MX" sz="3200" b="1" dirty="0" err="1">
                <a:solidFill>
                  <a:srgbClr val="0070C0"/>
                </a:solidFill>
              </a:rPr>
              <a:t>print</a:t>
            </a:r>
            <a:r>
              <a:rPr lang="es-MX" sz="32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endParaRPr lang="es-MX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668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5700" y="1530896"/>
            <a:ext cx="8656340" cy="958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La estructura compañera de los arreglos es el ciclo </a:t>
            </a:r>
            <a:r>
              <a:rPr lang="es-MX" sz="2000" b="1" dirty="0" err="1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.</a:t>
            </a:r>
          </a:p>
          <a:p>
            <a:pPr marL="457200" indent="-457200" eaLnBrk="1" hangingPunct="1">
              <a:lnSpc>
                <a:spcPct val="150000"/>
              </a:lnSpc>
              <a:buClr>
                <a:schemeClr val="accent1"/>
              </a:buClr>
              <a:buSzPct val="80000"/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0438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Define un arreglo que almacene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10 números enteros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277916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1124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772816"/>
            <a:ext cx="7488832" cy="2232248"/>
          </a:xfrm>
        </p:spPr>
        <p:txBody>
          <a:bodyPr>
            <a:normAutofit/>
          </a:bodyPr>
          <a:lstStyle/>
          <a:p>
            <a:pPr marL="0" indent="0" eaLnBrk="1" hangingPunct="1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La declaración de la variable arreglo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que contiene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</a:t>
            </a:r>
            <a:r>
              <a:rPr lang="es-ES_tradnl" sz="24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4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enteros 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la siguiente: </a:t>
            </a:r>
          </a:p>
          <a:p>
            <a:pPr algn="ctr" eaLnBrk="1" hangingPunct="1">
              <a:buFontTx/>
              <a:buNone/>
            </a:pP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 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= [1, 2, 3, 4, 5, 6, 7, 8, 9, 10]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4581128"/>
            <a:ext cx="2716666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348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anterior en la pantalla.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15607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394" name="Rectangle 2"/>
          <p:cNvSpPr>
            <a:spLocks noGrp="1" noChangeArrowheads="1"/>
          </p:cNvSpPr>
          <p:nvPr>
            <p:ph type="title"/>
          </p:nvPr>
        </p:nvSpPr>
        <p:spPr>
          <a:xfrm>
            <a:off x="1162000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Listas o arreglos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650" y="1557586"/>
            <a:ext cx="7772400" cy="3527598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En sesiones pasadas definimos a la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variable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como la asociación entre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800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</a:t>
            </a:r>
            <a:r>
              <a:rPr lang="es-ES_tradnl" sz="2800" b="1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una localidad. </a:t>
            </a:r>
          </a:p>
          <a:p>
            <a:pPr algn="just" eaLnBrk="1" hangingPunct="1">
              <a:lnSpc>
                <a:spcPct val="125000"/>
              </a:lnSpc>
              <a:spcBef>
                <a:spcPct val="60000"/>
              </a:spcBef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Hasta ahora, si necesitamos guardar varios valores necesitamos definir una variable para cada uno de ellos. </a:t>
            </a:r>
          </a:p>
        </p:txBody>
      </p:sp>
      <p:pic>
        <p:nvPicPr>
          <p:cNvPr id="3" name="2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8394" y="4653136"/>
            <a:ext cx="1800200" cy="1875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05057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412776"/>
            <a:ext cx="7365330" cy="2453060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pantalla:</a:t>
            </a:r>
          </a:p>
          <a:p>
            <a:pPr>
              <a:lnSpc>
                <a:spcPct val="150000"/>
              </a:lnSpc>
              <a:buNone/>
            </a:pP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5178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059188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592D9DAA-48F1-4E8A-B242-D0930008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2166" y="2420888"/>
            <a:ext cx="3524250" cy="327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7068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683568" y="1571998"/>
            <a:ext cx="8168952" cy="19628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Escribe el ciclo para imprimir la lista en la pantalla. Usa 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 para evitar el salto de línea por default así: </a:t>
            </a:r>
          </a:p>
          <a:p>
            <a:pPr algn="ctr">
              <a:lnSpc>
                <a:spcPct val="150000"/>
              </a:lnSpc>
            </a:pPr>
            <a:endParaRPr lang="es-MX" sz="12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 ele, </a:t>
            </a:r>
            <a:r>
              <a:rPr lang="es-MX" sz="2400" b="1" dirty="0" err="1">
                <a:solidFill>
                  <a:srgbClr val="FF0000"/>
                </a:solidFill>
              </a:rPr>
              <a:t>end</a:t>
            </a:r>
            <a:r>
              <a:rPr lang="es-MX" sz="2400" b="1" dirty="0">
                <a:solidFill>
                  <a:srgbClr val="FF0000"/>
                </a:solidFill>
              </a:rPr>
              <a:t> = ' '</a:t>
            </a:r>
            <a:r>
              <a:rPr lang="es-MX" sz="2400" b="1" dirty="0">
                <a:solidFill>
                  <a:srgbClr val="0070C0"/>
                </a:solidFill>
              </a:rPr>
              <a:t>) </a:t>
            </a:r>
            <a:endParaRPr lang="es-ES" sz="2400" b="1" dirty="0">
              <a:solidFill>
                <a:srgbClr val="0070C0"/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2736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855345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93559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08" y="1412776"/>
            <a:ext cx="7365330" cy="2453060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siguiente código imprime la lista en la pantalla, sin salto de línea</a:t>
            </a: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. </a:t>
            </a:r>
            <a:endParaRPr lang="pt-BR" sz="1200" b="1" dirty="0">
              <a:solidFill>
                <a:srgbClr val="000099"/>
              </a:solidFill>
              <a:latin typeface="Arial" pitchFamily="34" charset="0"/>
              <a:cs typeface="Arial" pitchFamily="34" charset="0"/>
            </a:endParaRP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for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ele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in 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:</a:t>
            </a:r>
          </a:p>
          <a:p>
            <a:pPr>
              <a:lnSpc>
                <a:spcPct val="150000"/>
              </a:lnSpc>
              <a:buNone/>
            </a:pP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   print(ele, </a:t>
            </a:r>
            <a:r>
              <a:rPr lang="pt-BR" sz="24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end</a:t>
            </a:r>
            <a:r>
              <a:rPr lang="pt-BR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='  '</a:t>
            </a:r>
            <a:r>
              <a:rPr lang="pt-BR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)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01752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8138" y="4243284"/>
            <a:ext cx="2592288" cy="17177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8ECAD491-684F-465E-A074-BA5D06B0C4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8633" y="4059186"/>
            <a:ext cx="3505200" cy="208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171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5 a 35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7809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06219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478372" y="1628800"/>
            <a:ext cx="7128792" cy="1656184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a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35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[ 5 ] = 35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7937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6096" y="3429000"/>
            <a:ext cx="2808312" cy="1860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B16549C-1911-44D3-9801-43F4FBB489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2352" y="3314948"/>
            <a:ext cx="3495675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1477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7 a la suma de la localidad 6 y la 9.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67064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340768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El valor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7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se modifica con la suma de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6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y la localidad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s-ES_tradnl" sz="12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[ 7 ]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[ 6 ] +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[ 9 ]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1215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4834" y="4221088"/>
            <a:ext cx="2525084" cy="16732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F7B899D-84E2-4CA2-8038-FCF5796DC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090" y="3709935"/>
            <a:ext cx="3688966" cy="2391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730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547664" y="1733278"/>
            <a:ext cx="5976664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Establece el valor de la localidad 8 a 3 veces el valor de la localidad 4, menos 57.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1600" y="18864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443" y="3185628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87138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5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311126" y="1268760"/>
            <a:ext cx="7128792" cy="2232248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Se establece el valor de la localidad 8 a 3 veces el valor de la localidad 4, menos 57. </a:t>
            </a:r>
            <a:endParaRPr lang="es-ES_tradnl" sz="2400" b="1" dirty="0">
              <a:solidFill>
                <a:srgbClr val="FF3300"/>
              </a:solidFill>
              <a:latin typeface="Arial" pitchFamily="34" charset="0"/>
              <a:cs typeface="Arial" pitchFamily="34" charset="0"/>
            </a:endParaRPr>
          </a:p>
          <a:p>
            <a:pPr algn="ctr" eaLnBrk="1" hangingPunct="1">
              <a:lnSpc>
                <a:spcPct val="150000"/>
              </a:lnSpc>
              <a:buFontTx/>
              <a:buNone/>
            </a:pPr>
            <a:r>
              <a:rPr lang="es-ES_tradnl" sz="24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 [ 8 ] = </a:t>
            </a:r>
            <a:r>
              <a:rPr lang="es-ES_tradnl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</a:t>
            </a:r>
            <a:r>
              <a:rPr lang="es-ES_tradnl" sz="24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[ 4 ]*3 - 57</a:t>
            </a:r>
            <a:endParaRPr lang="es-ES_tradnl" sz="24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2112724" y="-27384"/>
            <a:ext cx="4940496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Solución!!!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80112" y="3906015"/>
            <a:ext cx="2689614" cy="17822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>
            <a:extLst>
              <a:ext uri="{FF2B5EF4-FFF2-40B4-BE49-F238E27FC236}">
                <a16:creationId xmlns:a16="http://schemas.microsoft.com/office/drawing/2014/main" id="{1726C53A-575D-4367-937D-B5AADF6948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1126" y="3348608"/>
            <a:ext cx="3620914" cy="2542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098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500" fill="hold"/>
                                        <p:tgtEl>
                                          <p:spTgt spid="1955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955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586" grpId="0" build="p" autoUpdateAnimBg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63" name="Text Box 3"/>
          <p:cNvSpPr txBox="1">
            <a:spLocks noChangeArrowheads="1"/>
          </p:cNvSpPr>
          <p:nvPr/>
        </p:nvSpPr>
        <p:spPr bwMode="auto">
          <a:xfrm>
            <a:off x="1071116" y="1564854"/>
            <a:ext cx="7533332" cy="35940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r>
              <a:rPr lang="pt-BR" sz="2000" b="1" dirty="0">
                <a:solidFill>
                  <a:schemeClr val="accent6">
                    <a:lumMod val="75000"/>
                  </a:schemeClr>
                </a:solidFill>
              </a:rPr>
              <a:t> 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¿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Qué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imprime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el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200" b="1" dirty="0" err="1">
                <a:solidFill>
                  <a:schemeClr val="accent6">
                    <a:lumMod val="75000"/>
                  </a:schemeClr>
                </a:solidFill>
              </a:rPr>
              <a:t>siguiente</a:t>
            </a:r>
            <a:r>
              <a:rPr lang="pt-BR" sz="3200" b="1" dirty="0">
                <a:solidFill>
                  <a:schemeClr val="accent6">
                    <a:lumMod val="75000"/>
                  </a:schemeClr>
                </a:solidFill>
              </a:rPr>
              <a:t> código? </a:t>
            </a:r>
          </a:p>
          <a:p>
            <a:endParaRPr lang="pt-BR" sz="2000" dirty="0"/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[0,1,2,3,4] </a:t>
            </a:r>
          </a:p>
          <a:p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0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for num in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numeros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: 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if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( num % 2 == 0 ):        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		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 + num * 5 </a:t>
            </a:r>
          </a:p>
          <a:p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print(</a:t>
            </a:r>
            <a:r>
              <a:rPr lang="pt-BR" sz="2400" b="1" dirty="0" err="1">
                <a:solidFill>
                  <a:schemeClr val="bg2">
                    <a:lumMod val="25000"/>
                  </a:schemeClr>
                </a:solidFill>
              </a:rPr>
              <a:t>acum</a:t>
            </a:r>
            <a:r>
              <a:rPr lang="pt-BR" sz="2400" b="1" dirty="0">
                <a:solidFill>
                  <a:schemeClr val="bg2">
                    <a:lumMod val="25000"/>
                  </a:schemeClr>
                </a:solidFill>
              </a:rPr>
              <a:t>) </a:t>
            </a:r>
            <a:endParaRPr lang="pt-BR" sz="2400" dirty="0">
              <a:solidFill>
                <a:schemeClr val="bg2">
                  <a:lumMod val="25000"/>
                </a:scheme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s-MX" sz="2400" dirty="0">
                <a:solidFill>
                  <a:schemeClr val="bg2">
                    <a:lumMod val="25000"/>
                  </a:schemeClr>
                </a:solidFill>
              </a:rPr>
              <a:t> </a:t>
            </a:r>
            <a:endParaRPr lang="es-ES" sz="2400" b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1043608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531" y="4540960"/>
            <a:ext cx="2270233" cy="15043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2283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63" grpId="0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395288" y="1052736"/>
            <a:ext cx="8497887" cy="5878513"/>
          </a:xfrm>
        </p:spPr>
        <p:txBody>
          <a:bodyPr/>
          <a:lstStyle/>
          <a:p>
            <a:pPr marL="0" indent="0" eaLnBrk="1" hangingPunct="1">
              <a:lnSpc>
                <a:spcPts val="3500"/>
              </a:lnSpc>
              <a:spcBef>
                <a:spcPct val="0"/>
              </a:spcBef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supongamos que necesitamos trabajar con 10 valores enteros; el código para definir a estas 10 variables sería algo como lo siguiente:  </a:t>
            </a:r>
          </a:p>
          <a:p>
            <a:pPr eaLnBrk="1" hangingPunct="1">
              <a:lnSpc>
                <a:spcPct val="105000"/>
              </a:lnSpc>
              <a:spcBef>
                <a:spcPct val="0"/>
              </a:spcBef>
            </a:pPr>
            <a:endParaRPr lang="es-ES_tradnl" sz="1400" b="1" dirty="0"/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          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x0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x1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x2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x3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x4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x5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x6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x7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x8 </a:t>
            </a:r>
          </a:p>
          <a:p>
            <a:pPr lvl="4" eaLnBrk="1" hangingPunct="1">
              <a:lnSpc>
                <a:spcPts val="3200"/>
              </a:lnSpc>
              <a:spcBef>
                <a:spcPts val="0"/>
              </a:spcBef>
              <a:buFontTx/>
              <a:buNone/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</a:rPr>
              <a:t>             x9</a:t>
            </a:r>
          </a:p>
        </p:txBody>
      </p:sp>
      <p:pic>
        <p:nvPicPr>
          <p:cNvPr id="5123" name="Picture 3" descr="arr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16016" y="2855965"/>
            <a:ext cx="2101850" cy="3781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8422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22943176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1430F81-7EA6-4182-BD68-937A5BF952AB}"/>
              </a:ext>
            </a:extLst>
          </p:cNvPr>
          <p:cNvSpPr/>
          <p:nvPr/>
        </p:nvSpPr>
        <p:spPr>
          <a:xfrm>
            <a:off x="611560" y="2087116"/>
            <a:ext cx="432048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iterador</a:t>
            </a:r>
          </a:p>
          <a:p>
            <a:pPr marL="457200" indent="-457200">
              <a:buFont typeface="+mj-lt"/>
              <a:buAutoNum type="arabicPeriod"/>
            </a:pPr>
            <a:endParaRPr lang="es-MX" sz="1400" b="1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elemento in lista: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(elemento)</a:t>
            </a:r>
          </a:p>
          <a:p>
            <a:endParaRPr lang="es-MX" sz="2400" dirty="0"/>
          </a:p>
          <a:p>
            <a:pPr marL="457200" indent="-457200">
              <a:buFont typeface="+mj-lt"/>
              <a:buAutoNum type="arabicPeriod" startAt="2"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A través del índice</a:t>
            </a:r>
          </a:p>
          <a:p>
            <a:endParaRPr lang="es-MX" sz="1400" dirty="0"/>
          </a:p>
          <a:p>
            <a:r>
              <a:rPr lang="es-MX" sz="2400" b="1" dirty="0">
                <a:solidFill>
                  <a:srgbClr val="0070C0"/>
                </a:solidFill>
              </a:rPr>
              <a:t>	</a:t>
            </a:r>
            <a:r>
              <a:rPr lang="es-MX" sz="2400" b="1" dirty="0" err="1">
                <a:solidFill>
                  <a:srgbClr val="0070C0"/>
                </a:solidFill>
              </a:rPr>
              <a:t>for</a:t>
            </a:r>
            <a:r>
              <a:rPr lang="es-MX" sz="2400" b="1" dirty="0">
                <a:solidFill>
                  <a:srgbClr val="0070C0"/>
                </a:solidFill>
              </a:rPr>
              <a:t> i in </a:t>
            </a:r>
            <a:r>
              <a:rPr lang="es-MX" sz="2400" b="1" dirty="0" err="1">
                <a:solidFill>
                  <a:srgbClr val="0070C0"/>
                </a:solidFill>
              </a:rPr>
              <a:t>range</a:t>
            </a:r>
            <a:r>
              <a:rPr lang="es-MX" sz="2400" b="1" dirty="0">
                <a:solidFill>
                  <a:srgbClr val="0070C0"/>
                </a:solidFill>
              </a:rPr>
              <a:t>(0,len(lista):</a:t>
            </a:r>
          </a:p>
          <a:p>
            <a:r>
              <a:rPr lang="es-MX" sz="2400" b="1" dirty="0">
                <a:solidFill>
                  <a:srgbClr val="0070C0"/>
                </a:solidFill>
              </a:rPr>
              <a:t>		</a:t>
            </a:r>
            <a:r>
              <a:rPr lang="es-MX" sz="2400" b="1" dirty="0" err="1">
                <a:solidFill>
                  <a:srgbClr val="0070C0"/>
                </a:solidFill>
              </a:rPr>
              <a:t>print</a:t>
            </a:r>
            <a:r>
              <a:rPr lang="es-MX" sz="2400" b="1" dirty="0">
                <a:solidFill>
                  <a:srgbClr val="0070C0"/>
                </a:solidFill>
              </a:rPr>
              <a:t>(lista[i])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CFB1FB7-9245-42F8-AD24-F8A5D3A0E24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07629" y="53752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0AE46FC2-29EF-413E-B53D-40375D97279A}"/>
              </a:ext>
            </a:extLst>
          </p:cNvPr>
          <p:cNvSpPr/>
          <p:nvPr/>
        </p:nvSpPr>
        <p:spPr>
          <a:xfrm>
            <a:off x="5148064" y="2098117"/>
            <a:ext cx="3528392" cy="1477328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s-MX" b="1" dirty="0"/>
              <a:t>La función </a:t>
            </a:r>
            <a:r>
              <a:rPr lang="es-MX" b="1" dirty="0" err="1">
                <a:solidFill>
                  <a:srgbClr val="FF0000"/>
                </a:solidFill>
              </a:rPr>
              <a:t>len</a:t>
            </a:r>
            <a:r>
              <a:rPr lang="es-MX" b="1" dirty="0"/>
              <a:t>: obtiene el número de elementos en la lista</a:t>
            </a:r>
          </a:p>
          <a:p>
            <a:endParaRPr lang="es-MX" b="1" dirty="0"/>
          </a:p>
          <a:p>
            <a:r>
              <a:rPr lang="es-MX" b="1" dirty="0"/>
              <a:t>lista=[8,5,2]</a:t>
            </a:r>
          </a:p>
          <a:p>
            <a:r>
              <a:rPr lang="es-MX" b="1" dirty="0" err="1"/>
              <a:t>print</a:t>
            </a:r>
            <a:r>
              <a:rPr lang="es-MX" b="1" dirty="0"/>
              <a:t>(</a:t>
            </a:r>
            <a:r>
              <a:rPr lang="es-MX" b="1" dirty="0" err="1"/>
              <a:t>len</a:t>
            </a:r>
            <a:r>
              <a:rPr lang="es-MX" b="1" dirty="0"/>
              <a:t>(lista))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78CEE6A6-F490-4298-B1CA-5E41F0AFB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6320" y="3681463"/>
            <a:ext cx="2520280" cy="2065400"/>
          </a:xfrm>
          <a:prstGeom prst="rect">
            <a:avLst/>
          </a:prstGeom>
        </p:spPr>
      </p:pic>
      <p:sp>
        <p:nvSpPr>
          <p:cNvPr id="8" name="Text Box 4">
            <a:extLst>
              <a:ext uri="{FF2B5EF4-FFF2-40B4-BE49-F238E27FC236}">
                <a16:creationId xmlns:a16="http://schemas.microsoft.com/office/drawing/2014/main" id="{23DCC806-EE79-4028-B457-F3F4E8775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70" y="1302135"/>
            <a:ext cx="8656340" cy="496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MX" sz="2000" dirty="0">
                <a:solidFill>
                  <a:schemeClr val="bg2">
                    <a:lumMod val="25000"/>
                  </a:schemeClr>
                </a:solidFill>
              </a:rPr>
              <a:t>El acceso a los elementos de un arreglo puede ser de dos formas:</a:t>
            </a:r>
            <a:endParaRPr lang="es-MX" sz="2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5988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utoUpdateAnimBg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04" name="Text Box 4"/>
          <p:cNvSpPr txBox="1">
            <a:spLocks noChangeArrowheads="1"/>
          </p:cNvSpPr>
          <p:nvPr/>
        </p:nvSpPr>
        <p:spPr bwMode="auto">
          <a:xfrm>
            <a:off x="423540" y="1772816"/>
            <a:ext cx="8296920" cy="11335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 eaLnBrk="1" hangingPunct="1">
              <a:lnSpc>
                <a:spcPct val="150000"/>
              </a:lnSpc>
              <a:buClr>
                <a:schemeClr val="accent1"/>
              </a:buClr>
              <a:buSzPct val="80000"/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Analiza las siguientes simulaciones para comprender la relación del ciclo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for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</a:rPr>
              <a:t> con los arreglos.</a:t>
            </a:r>
            <a:endParaRPr lang="es-ES" sz="2400" dirty="0">
              <a:solidFill>
                <a:schemeClr val="bg2">
                  <a:lumMod val="25000"/>
                </a:schemeClr>
              </a:solidFill>
              <a:latin typeface="Times New Roman" pitchFamily="18" charset="0"/>
            </a:endParaRPr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976064" y="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169474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869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55576" y="1581497"/>
            <a:ext cx="7897812" cy="1847503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ct val="150000"/>
              </a:lnSpc>
              <a:spcBef>
                <a:spcPct val="0"/>
              </a:spcBef>
              <a:buNone/>
            </a:pP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Inicializa un arreglo de </a:t>
            </a:r>
            <a:r>
              <a:rPr lang="es-ES_tradnl" sz="23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300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valores con su número de localidad:</a:t>
            </a:r>
          </a:p>
          <a:p>
            <a:pPr eaLnBrk="1" hangingPunct="1"/>
            <a:endParaRPr lang="es-ES_tradnl" sz="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algn="ctr">
              <a:buNone/>
            </a:pPr>
            <a:r>
              <a:rPr lang="es-ES_tradnl" sz="24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</p:txBody>
      </p:sp>
      <p:grpSp>
        <p:nvGrpSpPr>
          <p:cNvPr id="205828" name="Group 4"/>
          <p:cNvGrpSpPr>
            <a:grpSpLocks/>
          </p:cNvGrpSpPr>
          <p:nvPr/>
        </p:nvGrpSpPr>
        <p:grpSpPr bwMode="auto">
          <a:xfrm>
            <a:off x="2267744" y="4376738"/>
            <a:ext cx="5013325" cy="900112"/>
            <a:chOff x="2458" y="3321"/>
            <a:chExt cx="3158" cy="567"/>
          </a:xfrm>
        </p:grpSpPr>
        <p:grpSp>
          <p:nvGrpSpPr>
            <p:cNvPr id="22920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2932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3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4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5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6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7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8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39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0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2941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2921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22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23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24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25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26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27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28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29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30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31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5851" name="Group 27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488" y="2736"/>
            <a:chExt cx="3158" cy="1164"/>
          </a:xfrm>
        </p:grpSpPr>
        <p:sp>
          <p:nvSpPr>
            <p:cNvPr id="22897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8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9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0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1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2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3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4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5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6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07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908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909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910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911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912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913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914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915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916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917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918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919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5876" name="Group 52"/>
          <p:cNvGrpSpPr>
            <a:grpSpLocks/>
          </p:cNvGrpSpPr>
          <p:nvPr/>
        </p:nvGrpSpPr>
        <p:grpSpPr bwMode="auto">
          <a:xfrm>
            <a:off x="2267744" y="3429000"/>
            <a:ext cx="5013325" cy="1847850"/>
            <a:chOff x="-1248" y="1056"/>
            <a:chExt cx="3158" cy="1164"/>
          </a:xfrm>
        </p:grpSpPr>
        <p:sp>
          <p:nvSpPr>
            <p:cNvPr id="22872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3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74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5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6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7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8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9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0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1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82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83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84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85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86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87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88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89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90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91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92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93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94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95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96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5902" name="Group 7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504" y="2640"/>
            <a:chExt cx="3216" cy="1164"/>
          </a:xfrm>
        </p:grpSpPr>
        <p:sp>
          <p:nvSpPr>
            <p:cNvPr id="22831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2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3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34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5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6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7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8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9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0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41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42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43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44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45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46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47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48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49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50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51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52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53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4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55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6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7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58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59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60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1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62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3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64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5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66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7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68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69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70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71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44" name="Group 12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2592"/>
            <a:chExt cx="3216" cy="1164"/>
          </a:xfrm>
        </p:grpSpPr>
        <p:sp>
          <p:nvSpPr>
            <p:cNvPr id="22790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1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2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3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94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5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6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7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8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99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00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801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802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803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804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805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806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807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808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809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810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811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812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3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814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5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6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817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18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819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0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821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2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823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4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825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6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827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28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829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830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5986" name="Group 16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408" y="1152"/>
            <a:chExt cx="3216" cy="1164"/>
          </a:xfrm>
        </p:grpSpPr>
        <p:sp>
          <p:nvSpPr>
            <p:cNvPr id="22749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0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1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2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3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54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5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6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7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8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59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60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61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62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63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64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65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66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67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68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69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70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71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2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73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4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5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76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7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78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79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80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1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82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3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84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5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86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7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88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89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28" name="Group 204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-240"/>
            <a:chExt cx="3216" cy="1164"/>
          </a:xfrm>
        </p:grpSpPr>
        <p:sp>
          <p:nvSpPr>
            <p:cNvPr id="22708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09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0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1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2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3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14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5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6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7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18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719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720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721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722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723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724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725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726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727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728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729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730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1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732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3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4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735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6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737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38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739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0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41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2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43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4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45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6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47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48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070" name="Group 246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2016"/>
            <a:chExt cx="3216" cy="1164"/>
          </a:xfrm>
        </p:grpSpPr>
        <p:sp>
          <p:nvSpPr>
            <p:cNvPr id="22667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8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69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0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1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2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3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74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5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6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77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78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79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80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81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82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83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84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85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86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87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88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89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0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91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2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3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94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5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96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7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98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99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700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1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702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3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704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5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706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707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12" name="Group 288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384"/>
            <a:chExt cx="3216" cy="1164"/>
          </a:xfrm>
        </p:grpSpPr>
        <p:sp>
          <p:nvSpPr>
            <p:cNvPr id="22626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7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8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29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0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1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2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3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4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35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36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637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638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639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640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41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42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43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44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45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46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47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48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49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50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1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2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53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4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55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6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57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58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59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0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61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2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63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4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65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66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54" name="Group 330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216" y="432"/>
            <a:chExt cx="3216" cy="1164"/>
          </a:xfrm>
        </p:grpSpPr>
        <p:sp>
          <p:nvSpPr>
            <p:cNvPr id="22585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6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7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8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89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0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1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2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93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4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95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96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97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98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99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600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601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602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603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604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605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606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607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08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609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0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1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612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3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614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5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616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7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618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19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620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1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622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3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624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625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196" name="Group 372"/>
          <p:cNvGrpSpPr>
            <a:grpSpLocks/>
          </p:cNvGrpSpPr>
          <p:nvPr/>
        </p:nvGrpSpPr>
        <p:grpSpPr bwMode="auto">
          <a:xfrm>
            <a:off x="2270919" y="3429000"/>
            <a:ext cx="5105400" cy="1847850"/>
            <a:chOff x="-3360" y="144"/>
            <a:chExt cx="3216" cy="1164"/>
          </a:xfrm>
        </p:grpSpPr>
        <p:sp>
          <p:nvSpPr>
            <p:cNvPr id="22544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5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6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7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8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49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0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1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2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3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54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2555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2556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2557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2558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2559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2560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2561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2562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2563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2564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2565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2566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7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2568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69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0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2571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2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2573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4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2575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6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2577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78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2579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0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2581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2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2583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2584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2711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058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5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0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8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41350" y="1330424"/>
            <a:ext cx="7772400" cy="41148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000"/>
              </a:lnSpc>
              <a:spcBef>
                <a:spcPct val="0"/>
              </a:spcBef>
              <a:buNone/>
            </a:pP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continuación mostramos la función </a:t>
            </a:r>
            <a:r>
              <a:rPr lang="es-ES_tradnl" sz="20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de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valores enteros y le suma un dos (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r>
              <a:rPr lang="es-ES_tradnl" sz="20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 a cada una de las localidades del arreglo.</a:t>
            </a:r>
          </a:p>
          <a:p>
            <a:pPr algn="just" eaLnBrk="1" hangingPunct="1">
              <a:lnSpc>
                <a:spcPct val="90000"/>
              </a:lnSpc>
            </a:pPr>
            <a:endParaRPr lang="es-ES_tradnl" sz="12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(B):</a:t>
            </a:r>
          </a:p>
          <a:p>
            <a:pPr lvl="2" algn="just">
              <a:lnSpc>
                <a:spcPct val="90000"/>
              </a:lnSpc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	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    B[i] = B[i] + </a:t>
            </a:r>
            <a:r>
              <a:rPr lang="es-ES_tradnl" sz="20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2</a:t>
            </a: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endParaRPr lang="es-ES_tradnl" sz="2000" b="1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A = [0, 1, 2, 3, 4, 5, 6, 7, 8, 9]</a:t>
            </a:r>
          </a:p>
          <a:p>
            <a:pPr lvl="2" algn="just">
              <a:lnSpc>
                <a:spcPct val="90000"/>
              </a:lnSpc>
              <a:buFontTx/>
              <a:buNone/>
              <a:tabLst>
                <a:tab pos="1524000" algn="l"/>
              </a:tabLst>
            </a:pPr>
            <a:r>
              <a:rPr lang="es-ES_tradnl" sz="2000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sumaDos</a:t>
            </a: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(A)</a:t>
            </a:r>
          </a:p>
        </p:txBody>
      </p:sp>
      <p:grpSp>
        <p:nvGrpSpPr>
          <p:cNvPr id="206852" name="Group 4"/>
          <p:cNvGrpSpPr>
            <a:grpSpLocks/>
          </p:cNvGrpSpPr>
          <p:nvPr/>
        </p:nvGrpSpPr>
        <p:grpSpPr bwMode="auto">
          <a:xfrm>
            <a:off x="3354388" y="5466928"/>
            <a:ext cx="5013325" cy="900113"/>
            <a:chOff x="2458" y="3321"/>
            <a:chExt cx="3158" cy="567"/>
          </a:xfrm>
        </p:grpSpPr>
        <p:grpSp>
          <p:nvGrpSpPr>
            <p:cNvPr id="23944" name="Group 5"/>
            <p:cNvGrpSpPr>
              <a:grpSpLocks/>
            </p:cNvGrpSpPr>
            <p:nvPr/>
          </p:nvGrpSpPr>
          <p:grpSpPr bwMode="auto">
            <a:xfrm>
              <a:off x="2736" y="3336"/>
              <a:ext cx="2880" cy="288"/>
              <a:chOff x="2736" y="2688"/>
              <a:chExt cx="2880" cy="288"/>
            </a:xfrm>
          </p:grpSpPr>
          <p:sp>
            <p:nvSpPr>
              <p:cNvPr id="23956" name="Rectangle 6"/>
              <p:cNvSpPr>
                <a:spLocks noChangeArrowheads="1"/>
              </p:cNvSpPr>
              <p:nvPr/>
            </p:nvSpPr>
            <p:spPr bwMode="auto">
              <a:xfrm>
                <a:off x="273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7" name="Rectangle 7"/>
              <p:cNvSpPr>
                <a:spLocks noChangeArrowheads="1"/>
              </p:cNvSpPr>
              <p:nvPr/>
            </p:nvSpPr>
            <p:spPr bwMode="auto">
              <a:xfrm>
                <a:off x="302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8" name="Rectangle 8"/>
              <p:cNvSpPr>
                <a:spLocks noChangeArrowheads="1"/>
              </p:cNvSpPr>
              <p:nvPr/>
            </p:nvSpPr>
            <p:spPr bwMode="auto">
              <a:xfrm>
                <a:off x="331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59" name="Rectangle 9"/>
              <p:cNvSpPr>
                <a:spLocks noChangeArrowheads="1"/>
              </p:cNvSpPr>
              <p:nvPr/>
            </p:nvSpPr>
            <p:spPr bwMode="auto">
              <a:xfrm>
                <a:off x="360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0" name="Rectangle 10"/>
              <p:cNvSpPr>
                <a:spLocks noChangeArrowheads="1"/>
              </p:cNvSpPr>
              <p:nvPr/>
            </p:nvSpPr>
            <p:spPr bwMode="auto">
              <a:xfrm>
                <a:off x="388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1" name="Rectangle 11"/>
              <p:cNvSpPr>
                <a:spLocks noChangeArrowheads="1"/>
              </p:cNvSpPr>
              <p:nvPr/>
            </p:nvSpPr>
            <p:spPr bwMode="auto">
              <a:xfrm>
                <a:off x="4176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2" name="Rectangle 12"/>
              <p:cNvSpPr>
                <a:spLocks noChangeArrowheads="1"/>
              </p:cNvSpPr>
              <p:nvPr/>
            </p:nvSpPr>
            <p:spPr bwMode="auto">
              <a:xfrm>
                <a:off x="4464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3" name="Rectangle 13"/>
              <p:cNvSpPr>
                <a:spLocks noChangeArrowheads="1"/>
              </p:cNvSpPr>
              <p:nvPr/>
            </p:nvSpPr>
            <p:spPr bwMode="auto">
              <a:xfrm>
                <a:off x="5328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4" name="Rectangle 14"/>
              <p:cNvSpPr>
                <a:spLocks noChangeArrowheads="1"/>
              </p:cNvSpPr>
              <p:nvPr/>
            </p:nvSpPr>
            <p:spPr bwMode="auto">
              <a:xfrm>
                <a:off x="4752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  <p:sp>
            <p:nvSpPr>
              <p:cNvPr id="23965" name="Rectangle 15"/>
              <p:cNvSpPr>
                <a:spLocks noChangeArrowheads="1"/>
              </p:cNvSpPr>
              <p:nvPr/>
            </p:nvSpPr>
            <p:spPr bwMode="auto">
              <a:xfrm>
                <a:off x="5040" y="2688"/>
                <a:ext cx="288" cy="288"/>
              </a:xfrm>
              <a:prstGeom prst="rect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MX" dirty="0"/>
              </a:p>
            </p:txBody>
          </p:sp>
        </p:grpSp>
        <p:sp>
          <p:nvSpPr>
            <p:cNvPr id="23945" name="Rectangle 16"/>
            <p:cNvSpPr>
              <a:spLocks noChangeArrowheads="1"/>
            </p:cNvSpPr>
            <p:nvPr/>
          </p:nvSpPr>
          <p:spPr bwMode="auto">
            <a:xfrm>
              <a:off x="273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46" name="Rectangle 17"/>
            <p:cNvSpPr>
              <a:spLocks noChangeArrowheads="1"/>
            </p:cNvSpPr>
            <p:nvPr/>
          </p:nvSpPr>
          <p:spPr bwMode="auto">
            <a:xfrm>
              <a:off x="302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47" name="Rectangle 18"/>
            <p:cNvSpPr>
              <a:spLocks noChangeArrowheads="1"/>
            </p:cNvSpPr>
            <p:nvPr/>
          </p:nvSpPr>
          <p:spPr bwMode="auto">
            <a:xfrm>
              <a:off x="331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48" name="Rectangle 19"/>
            <p:cNvSpPr>
              <a:spLocks noChangeArrowheads="1"/>
            </p:cNvSpPr>
            <p:nvPr/>
          </p:nvSpPr>
          <p:spPr bwMode="auto">
            <a:xfrm>
              <a:off x="360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49" name="Rectangle 20"/>
            <p:cNvSpPr>
              <a:spLocks noChangeArrowheads="1"/>
            </p:cNvSpPr>
            <p:nvPr/>
          </p:nvSpPr>
          <p:spPr bwMode="auto">
            <a:xfrm>
              <a:off x="388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50" name="Rectangle 21"/>
            <p:cNvSpPr>
              <a:spLocks noChangeArrowheads="1"/>
            </p:cNvSpPr>
            <p:nvPr/>
          </p:nvSpPr>
          <p:spPr bwMode="auto">
            <a:xfrm>
              <a:off x="4176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51" name="Rectangle 22"/>
            <p:cNvSpPr>
              <a:spLocks noChangeArrowheads="1"/>
            </p:cNvSpPr>
            <p:nvPr/>
          </p:nvSpPr>
          <p:spPr bwMode="auto">
            <a:xfrm>
              <a:off x="4464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52" name="Rectangle 23"/>
            <p:cNvSpPr>
              <a:spLocks noChangeArrowheads="1"/>
            </p:cNvSpPr>
            <p:nvPr/>
          </p:nvSpPr>
          <p:spPr bwMode="auto">
            <a:xfrm>
              <a:off x="5328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53" name="Rectangle 24"/>
            <p:cNvSpPr>
              <a:spLocks noChangeArrowheads="1"/>
            </p:cNvSpPr>
            <p:nvPr/>
          </p:nvSpPr>
          <p:spPr bwMode="auto">
            <a:xfrm>
              <a:off x="4752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54" name="Rectangle 25"/>
            <p:cNvSpPr>
              <a:spLocks noChangeArrowheads="1"/>
            </p:cNvSpPr>
            <p:nvPr/>
          </p:nvSpPr>
          <p:spPr bwMode="auto">
            <a:xfrm>
              <a:off x="5040" y="360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55" name="Text Box 26"/>
            <p:cNvSpPr txBox="1">
              <a:spLocks noChangeArrowheads="1"/>
            </p:cNvSpPr>
            <p:nvPr/>
          </p:nvSpPr>
          <p:spPr bwMode="auto">
            <a:xfrm>
              <a:off x="2458" y="332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</p:grpSp>
      <p:grpSp>
        <p:nvGrpSpPr>
          <p:cNvPr id="206875" name="Group 27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488" y="2736"/>
            <a:chExt cx="3158" cy="1164"/>
          </a:xfrm>
        </p:grpSpPr>
        <p:sp>
          <p:nvSpPr>
            <p:cNvPr id="23921" name="Rectangle 28"/>
            <p:cNvSpPr>
              <a:spLocks noChangeArrowheads="1"/>
            </p:cNvSpPr>
            <p:nvPr/>
          </p:nvSpPr>
          <p:spPr bwMode="auto">
            <a:xfrm>
              <a:off x="-121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22" name="Rectangle 29"/>
            <p:cNvSpPr>
              <a:spLocks noChangeArrowheads="1"/>
            </p:cNvSpPr>
            <p:nvPr/>
          </p:nvSpPr>
          <p:spPr bwMode="auto">
            <a:xfrm>
              <a:off x="-92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3" name="Rectangle 30"/>
            <p:cNvSpPr>
              <a:spLocks noChangeArrowheads="1"/>
            </p:cNvSpPr>
            <p:nvPr/>
          </p:nvSpPr>
          <p:spPr bwMode="auto">
            <a:xfrm>
              <a:off x="-63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4" name="Rectangle 31"/>
            <p:cNvSpPr>
              <a:spLocks noChangeArrowheads="1"/>
            </p:cNvSpPr>
            <p:nvPr/>
          </p:nvSpPr>
          <p:spPr bwMode="auto">
            <a:xfrm>
              <a:off x="-34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5" name="Rectangle 32"/>
            <p:cNvSpPr>
              <a:spLocks noChangeArrowheads="1"/>
            </p:cNvSpPr>
            <p:nvPr/>
          </p:nvSpPr>
          <p:spPr bwMode="auto">
            <a:xfrm>
              <a:off x="-5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6" name="Rectangle 33"/>
            <p:cNvSpPr>
              <a:spLocks noChangeArrowheads="1"/>
            </p:cNvSpPr>
            <p:nvPr/>
          </p:nvSpPr>
          <p:spPr bwMode="auto">
            <a:xfrm>
              <a:off x="230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7" name="Rectangle 34"/>
            <p:cNvSpPr>
              <a:spLocks noChangeArrowheads="1"/>
            </p:cNvSpPr>
            <p:nvPr/>
          </p:nvSpPr>
          <p:spPr bwMode="auto">
            <a:xfrm>
              <a:off x="518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8" name="Rectangle 35"/>
            <p:cNvSpPr>
              <a:spLocks noChangeArrowheads="1"/>
            </p:cNvSpPr>
            <p:nvPr/>
          </p:nvSpPr>
          <p:spPr bwMode="auto">
            <a:xfrm>
              <a:off x="1382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29" name="Rectangle 36"/>
            <p:cNvSpPr>
              <a:spLocks noChangeArrowheads="1"/>
            </p:cNvSpPr>
            <p:nvPr/>
          </p:nvSpPr>
          <p:spPr bwMode="auto">
            <a:xfrm>
              <a:off x="806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0" name="Rectangle 37"/>
            <p:cNvSpPr>
              <a:spLocks noChangeArrowheads="1"/>
            </p:cNvSpPr>
            <p:nvPr/>
          </p:nvSpPr>
          <p:spPr bwMode="auto">
            <a:xfrm>
              <a:off x="1094" y="334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31" name="Rectangle 38"/>
            <p:cNvSpPr>
              <a:spLocks noChangeArrowheads="1"/>
            </p:cNvSpPr>
            <p:nvPr/>
          </p:nvSpPr>
          <p:spPr bwMode="auto">
            <a:xfrm>
              <a:off x="-121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932" name="Rectangle 39"/>
            <p:cNvSpPr>
              <a:spLocks noChangeArrowheads="1"/>
            </p:cNvSpPr>
            <p:nvPr/>
          </p:nvSpPr>
          <p:spPr bwMode="auto">
            <a:xfrm>
              <a:off x="-92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33" name="Rectangle 40"/>
            <p:cNvSpPr>
              <a:spLocks noChangeArrowheads="1"/>
            </p:cNvSpPr>
            <p:nvPr/>
          </p:nvSpPr>
          <p:spPr bwMode="auto">
            <a:xfrm>
              <a:off x="-63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934" name="Rectangle 41"/>
            <p:cNvSpPr>
              <a:spLocks noChangeArrowheads="1"/>
            </p:cNvSpPr>
            <p:nvPr/>
          </p:nvSpPr>
          <p:spPr bwMode="auto">
            <a:xfrm>
              <a:off x="-34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35" name="Rectangle 42"/>
            <p:cNvSpPr>
              <a:spLocks noChangeArrowheads="1"/>
            </p:cNvSpPr>
            <p:nvPr/>
          </p:nvSpPr>
          <p:spPr bwMode="auto">
            <a:xfrm>
              <a:off x="-5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36" name="Rectangle 43"/>
            <p:cNvSpPr>
              <a:spLocks noChangeArrowheads="1"/>
            </p:cNvSpPr>
            <p:nvPr/>
          </p:nvSpPr>
          <p:spPr bwMode="auto">
            <a:xfrm>
              <a:off x="230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37" name="Rectangle 44"/>
            <p:cNvSpPr>
              <a:spLocks noChangeArrowheads="1"/>
            </p:cNvSpPr>
            <p:nvPr/>
          </p:nvSpPr>
          <p:spPr bwMode="auto">
            <a:xfrm>
              <a:off x="518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38" name="Rectangle 45"/>
            <p:cNvSpPr>
              <a:spLocks noChangeArrowheads="1"/>
            </p:cNvSpPr>
            <p:nvPr/>
          </p:nvSpPr>
          <p:spPr bwMode="auto">
            <a:xfrm>
              <a:off x="1382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39" name="Rectangle 46"/>
            <p:cNvSpPr>
              <a:spLocks noChangeArrowheads="1"/>
            </p:cNvSpPr>
            <p:nvPr/>
          </p:nvSpPr>
          <p:spPr bwMode="auto">
            <a:xfrm>
              <a:off x="806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940" name="Rectangle 47"/>
            <p:cNvSpPr>
              <a:spLocks noChangeArrowheads="1"/>
            </p:cNvSpPr>
            <p:nvPr/>
          </p:nvSpPr>
          <p:spPr bwMode="auto">
            <a:xfrm>
              <a:off x="1094" y="361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41" name="Text Box 48"/>
            <p:cNvSpPr txBox="1">
              <a:spLocks noChangeArrowheads="1"/>
            </p:cNvSpPr>
            <p:nvPr/>
          </p:nvSpPr>
          <p:spPr bwMode="auto">
            <a:xfrm>
              <a:off x="-1488" y="333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42" name="Line 49"/>
            <p:cNvSpPr>
              <a:spLocks noChangeShapeType="1"/>
            </p:cNvSpPr>
            <p:nvPr/>
          </p:nvSpPr>
          <p:spPr bwMode="auto">
            <a:xfrm>
              <a:off x="-1066" y="298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43" name="Text Box 50"/>
            <p:cNvSpPr txBox="1">
              <a:spLocks noChangeArrowheads="1"/>
            </p:cNvSpPr>
            <p:nvPr/>
          </p:nvSpPr>
          <p:spPr bwMode="auto">
            <a:xfrm>
              <a:off x="-1236" y="273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i=0</a:t>
              </a:r>
            </a:p>
          </p:txBody>
        </p:sp>
      </p:grpSp>
      <p:sp>
        <p:nvSpPr>
          <p:cNvPr id="23558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grpSp>
        <p:nvGrpSpPr>
          <p:cNvPr id="206900" name="Group 52"/>
          <p:cNvGrpSpPr>
            <a:grpSpLocks/>
          </p:cNvGrpSpPr>
          <p:nvPr/>
        </p:nvGrpSpPr>
        <p:grpSpPr bwMode="auto">
          <a:xfrm>
            <a:off x="3354388" y="4514428"/>
            <a:ext cx="5013325" cy="1847850"/>
            <a:chOff x="-1248" y="1056"/>
            <a:chExt cx="3158" cy="1164"/>
          </a:xfrm>
        </p:grpSpPr>
        <p:sp>
          <p:nvSpPr>
            <p:cNvPr id="23896" name="Rectangle 53"/>
            <p:cNvSpPr>
              <a:spLocks noChangeArrowheads="1"/>
            </p:cNvSpPr>
            <p:nvPr/>
          </p:nvSpPr>
          <p:spPr bwMode="auto">
            <a:xfrm>
              <a:off x="-9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897" name="Rectangle 54"/>
            <p:cNvSpPr>
              <a:spLocks noChangeArrowheads="1"/>
            </p:cNvSpPr>
            <p:nvPr/>
          </p:nvSpPr>
          <p:spPr bwMode="auto">
            <a:xfrm>
              <a:off x="-6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98" name="Rectangle 55"/>
            <p:cNvSpPr>
              <a:spLocks noChangeArrowheads="1"/>
            </p:cNvSpPr>
            <p:nvPr/>
          </p:nvSpPr>
          <p:spPr bwMode="auto">
            <a:xfrm>
              <a:off x="-39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9" name="Rectangle 56"/>
            <p:cNvSpPr>
              <a:spLocks noChangeArrowheads="1"/>
            </p:cNvSpPr>
            <p:nvPr/>
          </p:nvSpPr>
          <p:spPr bwMode="auto">
            <a:xfrm>
              <a:off x="-10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0" name="Rectangle 57"/>
            <p:cNvSpPr>
              <a:spLocks noChangeArrowheads="1"/>
            </p:cNvSpPr>
            <p:nvPr/>
          </p:nvSpPr>
          <p:spPr bwMode="auto">
            <a:xfrm>
              <a:off x="18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1" name="Rectangle 58"/>
            <p:cNvSpPr>
              <a:spLocks noChangeArrowheads="1"/>
            </p:cNvSpPr>
            <p:nvPr/>
          </p:nvSpPr>
          <p:spPr bwMode="auto">
            <a:xfrm>
              <a:off x="470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2" name="Rectangle 59"/>
            <p:cNvSpPr>
              <a:spLocks noChangeArrowheads="1"/>
            </p:cNvSpPr>
            <p:nvPr/>
          </p:nvSpPr>
          <p:spPr bwMode="auto">
            <a:xfrm>
              <a:off x="758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3" name="Rectangle 60"/>
            <p:cNvSpPr>
              <a:spLocks noChangeArrowheads="1"/>
            </p:cNvSpPr>
            <p:nvPr/>
          </p:nvSpPr>
          <p:spPr bwMode="auto">
            <a:xfrm>
              <a:off x="1622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4" name="Rectangle 61"/>
            <p:cNvSpPr>
              <a:spLocks noChangeArrowheads="1"/>
            </p:cNvSpPr>
            <p:nvPr/>
          </p:nvSpPr>
          <p:spPr bwMode="auto">
            <a:xfrm>
              <a:off x="1046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5" name="Rectangle 62"/>
            <p:cNvSpPr>
              <a:spLocks noChangeArrowheads="1"/>
            </p:cNvSpPr>
            <p:nvPr/>
          </p:nvSpPr>
          <p:spPr bwMode="auto">
            <a:xfrm>
              <a:off x="1334" y="166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06" name="Rectangle 63"/>
            <p:cNvSpPr>
              <a:spLocks noChangeArrowheads="1"/>
            </p:cNvSpPr>
            <p:nvPr/>
          </p:nvSpPr>
          <p:spPr bwMode="auto">
            <a:xfrm>
              <a:off x="-9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7" name="Rectangle 64"/>
            <p:cNvSpPr>
              <a:spLocks noChangeArrowheads="1"/>
            </p:cNvSpPr>
            <p:nvPr/>
          </p:nvSpPr>
          <p:spPr bwMode="auto">
            <a:xfrm>
              <a:off x="-6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908" name="Rectangle 65"/>
            <p:cNvSpPr>
              <a:spLocks noChangeArrowheads="1"/>
            </p:cNvSpPr>
            <p:nvPr/>
          </p:nvSpPr>
          <p:spPr bwMode="auto">
            <a:xfrm>
              <a:off x="-39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09" name="Rectangle 66"/>
            <p:cNvSpPr>
              <a:spLocks noChangeArrowheads="1"/>
            </p:cNvSpPr>
            <p:nvPr/>
          </p:nvSpPr>
          <p:spPr bwMode="auto">
            <a:xfrm>
              <a:off x="-10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910" name="Rectangle 67"/>
            <p:cNvSpPr>
              <a:spLocks noChangeArrowheads="1"/>
            </p:cNvSpPr>
            <p:nvPr/>
          </p:nvSpPr>
          <p:spPr bwMode="auto">
            <a:xfrm>
              <a:off x="18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911" name="Rectangle 68"/>
            <p:cNvSpPr>
              <a:spLocks noChangeArrowheads="1"/>
            </p:cNvSpPr>
            <p:nvPr/>
          </p:nvSpPr>
          <p:spPr bwMode="auto">
            <a:xfrm>
              <a:off x="470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912" name="Rectangle 69"/>
            <p:cNvSpPr>
              <a:spLocks noChangeArrowheads="1"/>
            </p:cNvSpPr>
            <p:nvPr/>
          </p:nvSpPr>
          <p:spPr bwMode="auto">
            <a:xfrm>
              <a:off x="758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913" name="Rectangle 70"/>
            <p:cNvSpPr>
              <a:spLocks noChangeArrowheads="1"/>
            </p:cNvSpPr>
            <p:nvPr/>
          </p:nvSpPr>
          <p:spPr bwMode="auto">
            <a:xfrm>
              <a:off x="1622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914" name="Rectangle 71"/>
            <p:cNvSpPr>
              <a:spLocks noChangeArrowheads="1"/>
            </p:cNvSpPr>
            <p:nvPr/>
          </p:nvSpPr>
          <p:spPr bwMode="auto">
            <a:xfrm>
              <a:off x="1046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  <a:endParaRPr lang="es-ES" sz="2400" b="1" dirty="0">
                <a:solidFill>
                  <a:srgbClr val="0000FF"/>
                </a:solidFill>
                <a:latin typeface="Times New Roman" pitchFamily="18" charset="0"/>
              </a:endParaRPr>
            </a:p>
          </p:txBody>
        </p:sp>
        <p:sp>
          <p:nvSpPr>
            <p:cNvPr id="23915" name="Rectangle 72"/>
            <p:cNvSpPr>
              <a:spLocks noChangeArrowheads="1"/>
            </p:cNvSpPr>
            <p:nvPr/>
          </p:nvSpPr>
          <p:spPr bwMode="auto">
            <a:xfrm>
              <a:off x="1334" y="193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916" name="Text Box 73"/>
            <p:cNvSpPr txBox="1">
              <a:spLocks noChangeArrowheads="1"/>
            </p:cNvSpPr>
            <p:nvPr/>
          </p:nvSpPr>
          <p:spPr bwMode="auto">
            <a:xfrm>
              <a:off x="-1248" y="165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917" name="Text Box 74"/>
            <p:cNvSpPr txBox="1">
              <a:spLocks noChangeArrowheads="1"/>
            </p:cNvSpPr>
            <p:nvPr/>
          </p:nvSpPr>
          <p:spPr bwMode="auto">
            <a:xfrm>
              <a:off x="-996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918" name="Line 75"/>
            <p:cNvSpPr>
              <a:spLocks noChangeShapeType="1"/>
            </p:cNvSpPr>
            <p:nvPr/>
          </p:nvSpPr>
          <p:spPr bwMode="auto">
            <a:xfrm>
              <a:off x="-540" y="13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919" name="Text Box 76"/>
            <p:cNvSpPr txBox="1">
              <a:spLocks noChangeArrowheads="1"/>
            </p:cNvSpPr>
            <p:nvPr/>
          </p:nvSpPr>
          <p:spPr bwMode="auto">
            <a:xfrm>
              <a:off x="-710" y="10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920" name="Line 77"/>
            <p:cNvSpPr>
              <a:spLocks noChangeShapeType="1"/>
            </p:cNvSpPr>
            <p:nvPr/>
          </p:nvSpPr>
          <p:spPr bwMode="auto">
            <a:xfrm>
              <a:off x="-828" y="13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</p:grpSp>
      <p:grpSp>
        <p:nvGrpSpPr>
          <p:cNvPr id="206926" name="Group 7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504" y="2640"/>
            <a:chExt cx="3216" cy="1164"/>
          </a:xfrm>
        </p:grpSpPr>
        <p:sp>
          <p:nvSpPr>
            <p:cNvPr id="23855" name="Rectangle 79"/>
            <p:cNvSpPr>
              <a:spLocks noChangeArrowheads="1"/>
            </p:cNvSpPr>
            <p:nvPr/>
          </p:nvSpPr>
          <p:spPr bwMode="auto">
            <a:xfrm>
              <a:off x="-322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6" name="Rectangle 80"/>
            <p:cNvSpPr>
              <a:spLocks noChangeArrowheads="1"/>
            </p:cNvSpPr>
            <p:nvPr/>
          </p:nvSpPr>
          <p:spPr bwMode="auto">
            <a:xfrm>
              <a:off x="-293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7" name="Rectangle 81"/>
            <p:cNvSpPr>
              <a:spLocks noChangeArrowheads="1"/>
            </p:cNvSpPr>
            <p:nvPr/>
          </p:nvSpPr>
          <p:spPr bwMode="auto">
            <a:xfrm>
              <a:off x="-265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58" name="Rectangle 82"/>
            <p:cNvSpPr>
              <a:spLocks noChangeArrowheads="1"/>
            </p:cNvSpPr>
            <p:nvPr/>
          </p:nvSpPr>
          <p:spPr bwMode="auto">
            <a:xfrm>
              <a:off x="-236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9" name="Rectangle 83"/>
            <p:cNvSpPr>
              <a:spLocks noChangeArrowheads="1"/>
            </p:cNvSpPr>
            <p:nvPr/>
          </p:nvSpPr>
          <p:spPr bwMode="auto">
            <a:xfrm>
              <a:off x="-207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0" name="Rectangle 84"/>
            <p:cNvSpPr>
              <a:spLocks noChangeArrowheads="1"/>
            </p:cNvSpPr>
            <p:nvPr/>
          </p:nvSpPr>
          <p:spPr bwMode="auto">
            <a:xfrm>
              <a:off x="-1786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1" name="Rectangle 85"/>
            <p:cNvSpPr>
              <a:spLocks noChangeArrowheads="1"/>
            </p:cNvSpPr>
            <p:nvPr/>
          </p:nvSpPr>
          <p:spPr bwMode="auto">
            <a:xfrm>
              <a:off x="-1498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2" name="Rectangle 86"/>
            <p:cNvSpPr>
              <a:spLocks noChangeArrowheads="1"/>
            </p:cNvSpPr>
            <p:nvPr/>
          </p:nvSpPr>
          <p:spPr bwMode="auto">
            <a:xfrm>
              <a:off x="-634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3" name="Rectangle 87"/>
            <p:cNvSpPr>
              <a:spLocks noChangeArrowheads="1"/>
            </p:cNvSpPr>
            <p:nvPr/>
          </p:nvSpPr>
          <p:spPr bwMode="auto">
            <a:xfrm>
              <a:off x="-1210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4" name="Rectangle 88"/>
            <p:cNvSpPr>
              <a:spLocks noChangeArrowheads="1"/>
            </p:cNvSpPr>
            <p:nvPr/>
          </p:nvSpPr>
          <p:spPr bwMode="auto">
            <a:xfrm>
              <a:off x="-922" y="325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65" name="Rectangle 89"/>
            <p:cNvSpPr>
              <a:spLocks noChangeArrowheads="1"/>
            </p:cNvSpPr>
            <p:nvPr/>
          </p:nvSpPr>
          <p:spPr bwMode="auto">
            <a:xfrm>
              <a:off x="-322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66" name="Rectangle 90"/>
            <p:cNvSpPr>
              <a:spLocks noChangeArrowheads="1"/>
            </p:cNvSpPr>
            <p:nvPr/>
          </p:nvSpPr>
          <p:spPr bwMode="auto">
            <a:xfrm>
              <a:off x="-293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67" name="Rectangle 91"/>
            <p:cNvSpPr>
              <a:spLocks noChangeArrowheads="1"/>
            </p:cNvSpPr>
            <p:nvPr/>
          </p:nvSpPr>
          <p:spPr bwMode="auto">
            <a:xfrm>
              <a:off x="-265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68" name="Rectangle 92"/>
            <p:cNvSpPr>
              <a:spLocks noChangeArrowheads="1"/>
            </p:cNvSpPr>
            <p:nvPr/>
          </p:nvSpPr>
          <p:spPr bwMode="auto">
            <a:xfrm>
              <a:off x="-236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69" name="Rectangle 93"/>
            <p:cNvSpPr>
              <a:spLocks noChangeArrowheads="1"/>
            </p:cNvSpPr>
            <p:nvPr/>
          </p:nvSpPr>
          <p:spPr bwMode="auto">
            <a:xfrm>
              <a:off x="-207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70" name="Rectangle 94"/>
            <p:cNvSpPr>
              <a:spLocks noChangeArrowheads="1"/>
            </p:cNvSpPr>
            <p:nvPr/>
          </p:nvSpPr>
          <p:spPr bwMode="auto">
            <a:xfrm>
              <a:off x="-1786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71" name="Rectangle 95"/>
            <p:cNvSpPr>
              <a:spLocks noChangeArrowheads="1"/>
            </p:cNvSpPr>
            <p:nvPr/>
          </p:nvSpPr>
          <p:spPr bwMode="auto">
            <a:xfrm>
              <a:off x="-1498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72" name="Rectangle 96"/>
            <p:cNvSpPr>
              <a:spLocks noChangeArrowheads="1"/>
            </p:cNvSpPr>
            <p:nvPr/>
          </p:nvSpPr>
          <p:spPr bwMode="auto">
            <a:xfrm>
              <a:off x="-634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73" name="Rectangle 97"/>
            <p:cNvSpPr>
              <a:spLocks noChangeArrowheads="1"/>
            </p:cNvSpPr>
            <p:nvPr/>
          </p:nvSpPr>
          <p:spPr bwMode="auto">
            <a:xfrm>
              <a:off x="-1210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74" name="Rectangle 98"/>
            <p:cNvSpPr>
              <a:spLocks noChangeArrowheads="1"/>
            </p:cNvSpPr>
            <p:nvPr/>
          </p:nvSpPr>
          <p:spPr bwMode="auto">
            <a:xfrm>
              <a:off x="-922" y="351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75" name="Text Box 99"/>
            <p:cNvSpPr txBox="1">
              <a:spLocks noChangeArrowheads="1"/>
            </p:cNvSpPr>
            <p:nvPr/>
          </p:nvSpPr>
          <p:spPr bwMode="auto">
            <a:xfrm>
              <a:off x="-3504" y="323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76" name="Text Box 100"/>
            <p:cNvSpPr txBox="1">
              <a:spLocks noChangeArrowheads="1"/>
            </p:cNvSpPr>
            <p:nvPr/>
          </p:nvSpPr>
          <p:spPr bwMode="auto">
            <a:xfrm>
              <a:off x="-3252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77" name="Line 101"/>
            <p:cNvSpPr>
              <a:spLocks noChangeShapeType="1"/>
            </p:cNvSpPr>
            <p:nvPr/>
          </p:nvSpPr>
          <p:spPr bwMode="auto">
            <a:xfrm>
              <a:off x="-2796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78" name="Text Box 102"/>
            <p:cNvSpPr txBox="1">
              <a:spLocks noChangeArrowheads="1"/>
            </p:cNvSpPr>
            <p:nvPr/>
          </p:nvSpPr>
          <p:spPr bwMode="auto">
            <a:xfrm>
              <a:off x="-2966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79" name="Line 103"/>
            <p:cNvSpPr>
              <a:spLocks noChangeShapeType="1"/>
            </p:cNvSpPr>
            <p:nvPr/>
          </p:nvSpPr>
          <p:spPr bwMode="auto">
            <a:xfrm>
              <a:off x="-3084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0" name="Line 104"/>
            <p:cNvSpPr>
              <a:spLocks noChangeShapeType="1"/>
            </p:cNvSpPr>
            <p:nvPr/>
          </p:nvSpPr>
          <p:spPr bwMode="auto">
            <a:xfrm>
              <a:off x="-2508" y="2892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1" name="Text Box 105"/>
            <p:cNvSpPr txBox="1">
              <a:spLocks noChangeArrowheads="1"/>
            </p:cNvSpPr>
            <p:nvPr/>
          </p:nvSpPr>
          <p:spPr bwMode="auto">
            <a:xfrm>
              <a:off x="-2678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82" name="Line 106"/>
            <p:cNvSpPr>
              <a:spLocks noChangeShapeType="1"/>
            </p:cNvSpPr>
            <p:nvPr/>
          </p:nvSpPr>
          <p:spPr bwMode="auto">
            <a:xfrm>
              <a:off x="-2220" y="289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3" name="Text Box 107"/>
            <p:cNvSpPr txBox="1">
              <a:spLocks noChangeArrowheads="1"/>
            </p:cNvSpPr>
            <p:nvPr/>
          </p:nvSpPr>
          <p:spPr bwMode="auto">
            <a:xfrm>
              <a:off x="-2390" y="26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84" name="Line 108"/>
            <p:cNvSpPr>
              <a:spLocks noChangeShapeType="1"/>
            </p:cNvSpPr>
            <p:nvPr/>
          </p:nvSpPr>
          <p:spPr bwMode="auto">
            <a:xfrm>
              <a:off x="-1932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5" name="Text Box 109"/>
            <p:cNvSpPr txBox="1">
              <a:spLocks noChangeArrowheads="1"/>
            </p:cNvSpPr>
            <p:nvPr/>
          </p:nvSpPr>
          <p:spPr bwMode="auto">
            <a:xfrm>
              <a:off x="-2102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86" name="Line 110"/>
            <p:cNvSpPr>
              <a:spLocks noChangeShapeType="1"/>
            </p:cNvSpPr>
            <p:nvPr/>
          </p:nvSpPr>
          <p:spPr bwMode="auto">
            <a:xfrm>
              <a:off x="-1644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7" name="Text Box 111"/>
            <p:cNvSpPr txBox="1">
              <a:spLocks noChangeArrowheads="1"/>
            </p:cNvSpPr>
            <p:nvPr/>
          </p:nvSpPr>
          <p:spPr bwMode="auto">
            <a:xfrm>
              <a:off x="-1814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88" name="Line 112"/>
            <p:cNvSpPr>
              <a:spLocks noChangeShapeType="1"/>
            </p:cNvSpPr>
            <p:nvPr/>
          </p:nvSpPr>
          <p:spPr bwMode="auto">
            <a:xfrm>
              <a:off x="-1356" y="289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89" name="Text Box 113"/>
            <p:cNvSpPr txBox="1">
              <a:spLocks noChangeArrowheads="1"/>
            </p:cNvSpPr>
            <p:nvPr/>
          </p:nvSpPr>
          <p:spPr bwMode="auto">
            <a:xfrm>
              <a:off x="-1526" y="2643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90" name="Line 114"/>
            <p:cNvSpPr>
              <a:spLocks noChangeShapeType="1"/>
            </p:cNvSpPr>
            <p:nvPr/>
          </p:nvSpPr>
          <p:spPr bwMode="auto">
            <a:xfrm>
              <a:off x="-1068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1" name="Text Box 115"/>
            <p:cNvSpPr txBox="1">
              <a:spLocks noChangeArrowheads="1"/>
            </p:cNvSpPr>
            <p:nvPr/>
          </p:nvSpPr>
          <p:spPr bwMode="auto">
            <a:xfrm>
              <a:off x="-1238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92" name="Line 116"/>
            <p:cNvSpPr>
              <a:spLocks noChangeShapeType="1"/>
            </p:cNvSpPr>
            <p:nvPr/>
          </p:nvSpPr>
          <p:spPr bwMode="auto">
            <a:xfrm>
              <a:off x="-780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3" name="Text Box 117"/>
            <p:cNvSpPr txBox="1">
              <a:spLocks noChangeArrowheads="1"/>
            </p:cNvSpPr>
            <p:nvPr/>
          </p:nvSpPr>
          <p:spPr bwMode="auto">
            <a:xfrm>
              <a:off x="-950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94" name="Line 118"/>
            <p:cNvSpPr>
              <a:spLocks noChangeShapeType="1"/>
            </p:cNvSpPr>
            <p:nvPr/>
          </p:nvSpPr>
          <p:spPr bwMode="auto">
            <a:xfrm>
              <a:off x="-492" y="29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95" name="Text Box 119"/>
            <p:cNvSpPr txBox="1">
              <a:spLocks noChangeArrowheads="1"/>
            </p:cNvSpPr>
            <p:nvPr/>
          </p:nvSpPr>
          <p:spPr bwMode="auto">
            <a:xfrm>
              <a:off x="-662" y="26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6968" name="Group 12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2592"/>
            <a:chExt cx="3216" cy="1164"/>
          </a:xfrm>
        </p:grpSpPr>
        <p:sp>
          <p:nvSpPr>
            <p:cNvPr id="23814" name="Rectangle 121"/>
            <p:cNvSpPr>
              <a:spLocks noChangeArrowheads="1"/>
            </p:cNvSpPr>
            <p:nvPr/>
          </p:nvSpPr>
          <p:spPr bwMode="auto">
            <a:xfrm>
              <a:off x="-293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5" name="Rectangle 122"/>
            <p:cNvSpPr>
              <a:spLocks noChangeArrowheads="1"/>
            </p:cNvSpPr>
            <p:nvPr/>
          </p:nvSpPr>
          <p:spPr bwMode="auto">
            <a:xfrm>
              <a:off x="-265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6" name="Rectangle 123"/>
            <p:cNvSpPr>
              <a:spLocks noChangeArrowheads="1"/>
            </p:cNvSpPr>
            <p:nvPr/>
          </p:nvSpPr>
          <p:spPr bwMode="auto">
            <a:xfrm>
              <a:off x="-236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7" name="Rectangle 124"/>
            <p:cNvSpPr>
              <a:spLocks noChangeArrowheads="1"/>
            </p:cNvSpPr>
            <p:nvPr/>
          </p:nvSpPr>
          <p:spPr bwMode="auto">
            <a:xfrm>
              <a:off x="-207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18" name="Rectangle 125"/>
            <p:cNvSpPr>
              <a:spLocks noChangeArrowheads="1"/>
            </p:cNvSpPr>
            <p:nvPr/>
          </p:nvSpPr>
          <p:spPr bwMode="auto">
            <a:xfrm>
              <a:off x="-178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9" name="Rectangle 126"/>
            <p:cNvSpPr>
              <a:spLocks noChangeArrowheads="1"/>
            </p:cNvSpPr>
            <p:nvPr/>
          </p:nvSpPr>
          <p:spPr bwMode="auto">
            <a:xfrm>
              <a:off x="-1498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0" name="Rectangle 127"/>
            <p:cNvSpPr>
              <a:spLocks noChangeArrowheads="1"/>
            </p:cNvSpPr>
            <p:nvPr/>
          </p:nvSpPr>
          <p:spPr bwMode="auto">
            <a:xfrm>
              <a:off x="-1210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1" name="Rectangle 128"/>
            <p:cNvSpPr>
              <a:spLocks noChangeArrowheads="1"/>
            </p:cNvSpPr>
            <p:nvPr/>
          </p:nvSpPr>
          <p:spPr bwMode="auto">
            <a:xfrm>
              <a:off x="-346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2" name="Rectangle 129"/>
            <p:cNvSpPr>
              <a:spLocks noChangeArrowheads="1"/>
            </p:cNvSpPr>
            <p:nvPr/>
          </p:nvSpPr>
          <p:spPr bwMode="auto">
            <a:xfrm>
              <a:off x="-922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3" name="Rectangle 130"/>
            <p:cNvSpPr>
              <a:spLocks noChangeArrowheads="1"/>
            </p:cNvSpPr>
            <p:nvPr/>
          </p:nvSpPr>
          <p:spPr bwMode="auto">
            <a:xfrm>
              <a:off x="-634" y="320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24" name="Rectangle 131"/>
            <p:cNvSpPr>
              <a:spLocks noChangeArrowheads="1"/>
            </p:cNvSpPr>
            <p:nvPr/>
          </p:nvSpPr>
          <p:spPr bwMode="auto">
            <a:xfrm>
              <a:off x="-293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825" name="Rectangle 132"/>
            <p:cNvSpPr>
              <a:spLocks noChangeArrowheads="1"/>
            </p:cNvSpPr>
            <p:nvPr/>
          </p:nvSpPr>
          <p:spPr bwMode="auto">
            <a:xfrm>
              <a:off x="-265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826" name="Rectangle 133"/>
            <p:cNvSpPr>
              <a:spLocks noChangeArrowheads="1"/>
            </p:cNvSpPr>
            <p:nvPr/>
          </p:nvSpPr>
          <p:spPr bwMode="auto">
            <a:xfrm>
              <a:off x="-236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827" name="Rectangle 134"/>
            <p:cNvSpPr>
              <a:spLocks noChangeArrowheads="1"/>
            </p:cNvSpPr>
            <p:nvPr/>
          </p:nvSpPr>
          <p:spPr bwMode="auto">
            <a:xfrm>
              <a:off x="-207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828" name="Rectangle 135"/>
            <p:cNvSpPr>
              <a:spLocks noChangeArrowheads="1"/>
            </p:cNvSpPr>
            <p:nvPr/>
          </p:nvSpPr>
          <p:spPr bwMode="auto">
            <a:xfrm>
              <a:off x="-178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829" name="Rectangle 136"/>
            <p:cNvSpPr>
              <a:spLocks noChangeArrowheads="1"/>
            </p:cNvSpPr>
            <p:nvPr/>
          </p:nvSpPr>
          <p:spPr bwMode="auto">
            <a:xfrm>
              <a:off x="-1498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830" name="Rectangle 137"/>
            <p:cNvSpPr>
              <a:spLocks noChangeArrowheads="1"/>
            </p:cNvSpPr>
            <p:nvPr/>
          </p:nvSpPr>
          <p:spPr bwMode="auto">
            <a:xfrm>
              <a:off x="-1210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831" name="Rectangle 138"/>
            <p:cNvSpPr>
              <a:spLocks noChangeArrowheads="1"/>
            </p:cNvSpPr>
            <p:nvPr/>
          </p:nvSpPr>
          <p:spPr bwMode="auto">
            <a:xfrm>
              <a:off x="-346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832" name="Rectangle 139"/>
            <p:cNvSpPr>
              <a:spLocks noChangeArrowheads="1"/>
            </p:cNvSpPr>
            <p:nvPr/>
          </p:nvSpPr>
          <p:spPr bwMode="auto">
            <a:xfrm>
              <a:off x="-922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833" name="Rectangle 140"/>
            <p:cNvSpPr>
              <a:spLocks noChangeArrowheads="1"/>
            </p:cNvSpPr>
            <p:nvPr/>
          </p:nvSpPr>
          <p:spPr bwMode="auto">
            <a:xfrm>
              <a:off x="-634" y="346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834" name="Text Box 141"/>
            <p:cNvSpPr txBox="1">
              <a:spLocks noChangeArrowheads="1"/>
            </p:cNvSpPr>
            <p:nvPr/>
          </p:nvSpPr>
          <p:spPr bwMode="auto">
            <a:xfrm>
              <a:off x="-3216" y="318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835" name="Text Box 142"/>
            <p:cNvSpPr txBox="1">
              <a:spLocks noChangeArrowheads="1"/>
            </p:cNvSpPr>
            <p:nvPr/>
          </p:nvSpPr>
          <p:spPr bwMode="auto">
            <a:xfrm>
              <a:off x="-2964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836" name="Line 143"/>
            <p:cNvSpPr>
              <a:spLocks noChangeShapeType="1"/>
            </p:cNvSpPr>
            <p:nvPr/>
          </p:nvSpPr>
          <p:spPr bwMode="auto">
            <a:xfrm>
              <a:off x="-2508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7" name="Text Box 144"/>
            <p:cNvSpPr txBox="1">
              <a:spLocks noChangeArrowheads="1"/>
            </p:cNvSpPr>
            <p:nvPr/>
          </p:nvSpPr>
          <p:spPr bwMode="auto">
            <a:xfrm>
              <a:off x="-2678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838" name="Line 145"/>
            <p:cNvSpPr>
              <a:spLocks noChangeShapeType="1"/>
            </p:cNvSpPr>
            <p:nvPr/>
          </p:nvSpPr>
          <p:spPr bwMode="auto">
            <a:xfrm>
              <a:off x="-2796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39" name="Line 146"/>
            <p:cNvSpPr>
              <a:spLocks noChangeShapeType="1"/>
            </p:cNvSpPr>
            <p:nvPr/>
          </p:nvSpPr>
          <p:spPr bwMode="auto">
            <a:xfrm>
              <a:off x="-2220" y="284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0" name="Text Box 147"/>
            <p:cNvSpPr txBox="1">
              <a:spLocks noChangeArrowheads="1"/>
            </p:cNvSpPr>
            <p:nvPr/>
          </p:nvSpPr>
          <p:spPr bwMode="auto">
            <a:xfrm>
              <a:off x="-2390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41" name="Line 148"/>
            <p:cNvSpPr>
              <a:spLocks noChangeShapeType="1"/>
            </p:cNvSpPr>
            <p:nvPr/>
          </p:nvSpPr>
          <p:spPr bwMode="auto">
            <a:xfrm>
              <a:off x="-1932" y="2844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2" name="Text Box 149"/>
            <p:cNvSpPr txBox="1">
              <a:spLocks noChangeArrowheads="1"/>
            </p:cNvSpPr>
            <p:nvPr/>
          </p:nvSpPr>
          <p:spPr bwMode="auto">
            <a:xfrm>
              <a:off x="-2102" y="259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43" name="Line 150"/>
            <p:cNvSpPr>
              <a:spLocks noChangeShapeType="1"/>
            </p:cNvSpPr>
            <p:nvPr/>
          </p:nvSpPr>
          <p:spPr bwMode="auto">
            <a:xfrm>
              <a:off x="-1644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4" name="Text Box 151"/>
            <p:cNvSpPr txBox="1">
              <a:spLocks noChangeArrowheads="1"/>
            </p:cNvSpPr>
            <p:nvPr/>
          </p:nvSpPr>
          <p:spPr bwMode="auto">
            <a:xfrm>
              <a:off x="-1814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45" name="Line 152"/>
            <p:cNvSpPr>
              <a:spLocks noChangeShapeType="1"/>
            </p:cNvSpPr>
            <p:nvPr/>
          </p:nvSpPr>
          <p:spPr bwMode="auto">
            <a:xfrm>
              <a:off x="-1356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6" name="Text Box 153"/>
            <p:cNvSpPr txBox="1">
              <a:spLocks noChangeArrowheads="1"/>
            </p:cNvSpPr>
            <p:nvPr/>
          </p:nvSpPr>
          <p:spPr bwMode="auto">
            <a:xfrm>
              <a:off x="-1526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47" name="Line 154"/>
            <p:cNvSpPr>
              <a:spLocks noChangeShapeType="1"/>
            </p:cNvSpPr>
            <p:nvPr/>
          </p:nvSpPr>
          <p:spPr bwMode="auto">
            <a:xfrm>
              <a:off x="-1068" y="284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48" name="Text Box 155"/>
            <p:cNvSpPr txBox="1">
              <a:spLocks noChangeArrowheads="1"/>
            </p:cNvSpPr>
            <p:nvPr/>
          </p:nvSpPr>
          <p:spPr bwMode="auto">
            <a:xfrm>
              <a:off x="-1238" y="259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49" name="Line 156"/>
            <p:cNvSpPr>
              <a:spLocks noChangeShapeType="1"/>
            </p:cNvSpPr>
            <p:nvPr/>
          </p:nvSpPr>
          <p:spPr bwMode="auto">
            <a:xfrm>
              <a:off x="-780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0" name="Text Box 157"/>
            <p:cNvSpPr txBox="1">
              <a:spLocks noChangeArrowheads="1"/>
            </p:cNvSpPr>
            <p:nvPr/>
          </p:nvSpPr>
          <p:spPr bwMode="auto">
            <a:xfrm>
              <a:off x="-950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51" name="Line 158"/>
            <p:cNvSpPr>
              <a:spLocks noChangeShapeType="1"/>
            </p:cNvSpPr>
            <p:nvPr/>
          </p:nvSpPr>
          <p:spPr bwMode="auto">
            <a:xfrm>
              <a:off x="-492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2" name="Text Box 159"/>
            <p:cNvSpPr txBox="1">
              <a:spLocks noChangeArrowheads="1"/>
            </p:cNvSpPr>
            <p:nvPr/>
          </p:nvSpPr>
          <p:spPr bwMode="auto">
            <a:xfrm>
              <a:off x="-662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53" name="Line 160"/>
            <p:cNvSpPr>
              <a:spLocks noChangeShapeType="1"/>
            </p:cNvSpPr>
            <p:nvPr/>
          </p:nvSpPr>
          <p:spPr bwMode="auto">
            <a:xfrm>
              <a:off x="-204" y="285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54" name="Text Box 161"/>
            <p:cNvSpPr txBox="1">
              <a:spLocks noChangeArrowheads="1"/>
            </p:cNvSpPr>
            <p:nvPr/>
          </p:nvSpPr>
          <p:spPr bwMode="auto">
            <a:xfrm>
              <a:off x="-374" y="260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10" name="Group 162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408" y="1152"/>
            <a:chExt cx="3216" cy="1164"/>
          </a:xfrm>
        </p:grpSpPr>
        <p:sp>
          <p:nvSpPr>
            <p:cNvPr id="23773" name="Rectangle 163"/>
            <p:cNvSpPr>
              <a:spLocks noChangeArrowheads="1"/>
            </p:cNvSpPr>
            <p:nvPr/>
          </p:nvSpPr>
          <p:spPr bwMode="auto">
            <a:xfrm>
              <a:off x="-313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4" name="Rectangle 164"/>
            <p:cNvSpPr>
              <a:spLocks noChangeArrowheads="1"/>
            </p:cNvSpPr>
            <p:nvPr/>
          </p:nvSpPr>
          <p:spPr bwMode="auto">
            <a:xfrm>
              <a:off x="-284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5" name="Rectangle 165"/>
            <p:cNvSpPr>
              <a:spLocks noChangeArrowheads="1"/>
            </p:cNvSpPr>
            <p:nvPr/>
          </p:nvSpPr>
          <p:spPr bwMode="auto">
            <a:xfrm>
              <a:off x="-255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6" name="Rectangle 166"/>
            <p:cNvSpPr>
              <a:spLocks noChangeArrowheads="1"/>
            </p:cNvSpPr>
            <p:nvPr/>
          </p:nvSpPr>
          <p:spPr bwMode="auto">
            <a:xfrm>
              <a:off x="-226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7" name="Rectangle 167"/>
            <p:cNvSpPr>
              <a:spLocks noChangeArrowheads="1"/>
            </p:cNvSpPr>
            <p:nvPr/>
          </p:nvSpPr>
          <p:spPr bwMode="auto">
            <a:xfrm>
              <a:off x="-197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78" name="Rectangle 168"/>
            <p:cNvSpPr>
              <a:spLocks noChangeArrowheads="1"/>
            </p:cNvSpPr>
            <p:nvPr/>
          </p:nvSpPr>
          <p:spPr bwMode="auto">
            <a:xfrm>
              <a:off x="-1690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9" name="Rectangle 169"/>
            <p:cNvSpPr>
              <a:spLocks noChangeArrowheads="1"/>
            </p:cNvSpPr>
            <p:nvPr/>
          </p:nvSpPr>
          <p:spPr bwMode="auto">
            <a:xfrm>
              <a:off x="-1402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0" name="Rectangle 170"/>
            <p:cNvSpPr>
              <a:spLocks noChangeArrowheads="1"/>
            </p:cNvSpPr>
            <p:nvPr/>
          </p:nvSpPr>
          <p:spPr bwMode="auto">
            <a:xfrm>
              <a:off x="-538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1" name="Rectangle 171"/>
            <p:cNvSpPr>
              <a:spLocks noChangeArrowheads="1"/>
            </p:cNvSpPr>
            <p:nvPr/>
          </p:nvSpPr>
          <p:spPr bwMode="auto">
            <a:xfrm>
              <a:off x="-1114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2" name="Rectangle 172"/>
            <p:cNvSpPr>
              <a:spLocks noChangeArrowheads="1"/>
            </p:cNvSpPr>
            <p:nvPr/>
          </p:nvSpPr>
          <p:spPr bwMode="auto">
            <a:xfrm>
              <a:off x="-826" y="176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83" name="Rectangle 173"/>
            <p:cNvSpPr>
              <a:spLocks noChangeArrowheads="1"/>
            </p:cNvSpPr>
            <p:nvPr/>
          </p:nvSpPr>
          <p:spPr bwMode="auto">
            <a:xfrm>
              <a:off x="-313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84" name="Rectangle 174"/>
            <p:cNvSpPr>
              <a:spLocks noChangeArrowheads="1"/>
            </p:cNvSpPr>
            <p:nvPr/>
          </p:nvSpPr>
          <p:spPr bwMode="auto">
            <a:xfrm>
              <a:off x="-284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85" name="Rectangle 175"/>
            <p:cNvSpPr>
              <a:spLocks noChangeArrowheads="1"/>
            </p:cNvSpPr>
            <p:nvPr/>
          </p:nvSpPr>
          <p:spPr bwMode="auto">
            <a:xfrm>
              <a:off x="-255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86" name="Rectangle 176"/>
            <p:cNvSpPr>
              <a:spLocks noChangeArrowheads="1"/>
            </p:cNvSpPr>
            <p:nvPr/>
          </p:nvSpPr>
          <p:spPr bwMode="auto">
            <a:xfrm>
              <a:off x="-226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87" name="Rectangle 177"/>
            <p:cNvSpPr>
              <a:spLocks noChangeArrowheads="1"/>
            </p:cNvSpPr>
            <p:nvPr/>
          </p:nvSpPr>
          <p:spPr bwMode="auto">
            <a:xfrm>
              <a:off x="-197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88" name="Rectangle 178"/>
            <p:cNvSpPr>
              <a:spLocks noChangeArrowheads="1"/>
            </p:cNvSpPr>
            <p:nvPr/>
          </p:nvSpPr>
          <p:spPr bwMode="auto">
            <a:xfrm>
              <a:off x="-1690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89" name="Rectangle 179"/>
            <p:cNvSpPr>
              <a:spLocks noChangeArrowheads="1"/>
            </p:cNvSpPr>
            <p:nvPr/>
          </p:nvSpPr>
          <p:spPr bwMode="auto">
            <a:xfrm>
              <a:off x="-1402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90" name="Rectangle 180"/>
            <p:cNvSpPr>
              <a:spLocks noChangeArrowheads="1"/>
            </p:cNvSpPr>
            <p:nvPr/>
          </p:nvSpPr>
          <p:spPr bwMode="auto">
            <a:xfrm>
              <a:off x="-538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91" name="Rectangle 181"/>
            <p:cNvSpPr>
              <a:spLocks noChangeArrowheads="1"/>
            </p:cNvSpPr>
            <p:nvPr/>
          </p:nvSpPr>
          <p:spPr bwMode="auto">
            <a:xfrm>
              <a:off x="-1114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92" name="Rectangle 182"/>
            <p:cNvSpPr>
              <a:spLocks noChangeArrowheads="1"/>
            </p:cNvSpPr>
            <p:nvPr/>
          </p:nvSpPr>
          <p:spPr bwMode="auto">
            <a:xfrm>
              <a:off x="-826" y="202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93" name="Text Box 183"/>
            <p:cNvSpPr txBox="1">
              <a:spLocks noChangeArrowheads="1"/>
            </p:cNvSpPr>
            <p:nvPr/>
          </p:nvSpPr>
          <p:spPr bwMode="auto">
            <a:xfrm>
              <a:off x="-3408" y="174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94" name="Text Box 184"/>
            <p:cNvSpPr txBox="1">
              <a:spLocks noChangeArrowheads="1"/>
            </p:cNvSpPr>
            <p:nvPr/>
          </p:nvSpPr>
          <p:spPr bwMode="auto">
            <a:xfrm>
              <a:off x="-3156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95" name="Line 185"/>
            <p:cNvSpPr>
              <a:spLocks noChangeShapeType="1"/>
            </p:cNvSpPr>
            <p:nvPr/>
          </p:nvSpPr>
          <p:spPr bwMode="auto">
            <a:xfrm>
              <a:off x="-2700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6" name="Text Box 186"/>
            <p:cNvSpPr txBox="1">
              <a:spLocks noChangeArrowheads="1"/>
            </p:cNvSpPr>
            <p:nvPr/>
          </p:nvSpPr>
          <p:spPr bwMode="auto">
            <a:xfrm>
              <a:off x="-2870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97" name="Line 187"/>
            <p:cNvSpPr>
              <a:spLocks noChangeShapeType="1"/>
            </p:cNvSpPr>
            <p:nvPr/>
          </p:nvSpPr>
          <p:spPr bwMode="auto">
            <a:xfrm>
              <a:off x="-2988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8" name="Line 188"/>
            <p:cNvSpPr>
              <a:spLocks noChangeShapeType="1"/>
            </p:cNvSpPr>
            <p:nvPr/>
          </p:nvSpPr>
          <p:spPr bwMode="auto">
            <a:xfrm>
              <a:off x="-2412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99" name="Text Box 189"/>
            <p:cNvSpPr txBox="1">
              <a:spLocks noChangeArrowheads="1"/>
            </p:cNvSpPr>
            <p:nvPr/>
          </p:nvSpPr>
          <p:spPr bwMode="auto">
            <a:xfrm>
              <a:off x="-2582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800" name="Line 190"/>
            <p:cNvSpPr>
              <a:spLocks noChangeShapeType="1"/>
            </p:cNvSpPr>
            <p:nvPr/>
          </p:nvSpPr>
          <p:spPr bwMode="auto">
            <a:xfrm>
              <a:off x="-2124" y="140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1" name="Text Box 191"/>
            <p:cNvSpPr txBox="1">
              <a:spLocks noChangeArrowheads="1"/>
            </p:cNvSpPr>
            <p:nvPr/>
          </p:nvSpPr>
          <p:spPr bwMode="auto">
            <a:xfrm>
              <a:off x="-2294" y="115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802" name="Line 192"/>
            <p:cNvSpPr>
              <a:spLocks noChangeShapeType="1"/>
            </p:cNvSpPr>
            <p:nvPr/>
          </p:nvSpPr>
          <p:spPr bwMode="auto">
            <a:xfrm>
              <a:off x="-1836" y="1407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3" name="Text Box 193"/>
            <p:cNvSpPr txBox="1">
              <a:spLocks noChangeArrowheads="1"/>
            </p:cNvSpPr>
            <p:nvPr/>
          </p:nvSpPr>
          <p:spPr bwMode="auto">
            <a:xfrm>
              <a:off x="-2006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804" name="Line 194"/>
            <p:cNvSpPr>
              <a:spLocks noChangeShapeType="1"/>
            </p:cNvSpPr>
            <p:nvPr/>
          </p:nvSpPr>
          <p:spPr bwMode="auto">
            <a:xfrm>
              <a:off x="-1548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5" name="Text Box 195"/>
            <p:cNvSpPr txBox="1">
              <a:spLocks noChangeArrowheads="1"/>
            </p:cNvSpPr>
            <p:nvPr/>
          </p:nvSpPr>
          <p:spPr bwMode="auto">
            <a:xfrm>
              <a:off x="-1718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806" name="Line 196"/>
            <p:cNvSpPr>
              <a:spLocks noChangeShapeType="1"/>
            </p:cNvSpPr>
            <p:nvPr/>
          </p:nvSpPr>
          <p:spPr bwMode="auto">
            <a:xfrm>
              <a:off x="-1260" y="140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7" name="Text Box 197"/>
            <p:cNvSpPr txBox="1">
              <a:spLocks noChangeArrowheads="1"/>
            </p:cNvSpPr>
            <p:nvPr/>
          </p:nvSpPr>
          <p:spPr bwMode="auto">
            <a:xfrm>
              <a:off x="-1430" y="115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808" name="Line 198"/>
            <p:cNvSpPr>
              <a:spLocks noChangeShapeType="1"/>
            </p:cNvSpPr>
            <p:nvPr/>
          </p:nvSpPr>
          <p:spPr bwMode="auto">
            <a:xfrm>
              <a:off x="-972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09" name="Text Box 199"/>
            <p:cNvSpPr txBox="1">
              <a:spLocks noChangeArrowheads="1"/>
            </p:cNvSpPr>
            <p:nvPr/>
          </p:nvSpPr>
          <p:spPr bwMode="auto">
            <a:xfrm>
              <a:off x="-1142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810" name="Line 200"/>
            <p:cNvSpPr>
              <a:spLocks noChangeShapeType="1"/>
            </p:cNvSpPr>
            <p:nvPr/>
          </p:nvSpPr>
          <p:spPr bwMode="auto">
            <a:xfrm>
              <a:off x="-684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1" name="Text Box 201"/>
            <p:cNvSpPr txBox="1">
              <a:spLocks noChangeArrowheads="1"/>
            </p:cNvSpPr>
            <p:nvPr/>
          </p:nvSpPr>
          <p:spPr bwMode="auto">
            <a:xfrm>
              <a:off x="-854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812" name="Line 202"/>
            <p:cNvSpPr>
              <a:spLocks noChangeShapeType="1"/>
            </p:cNvSpPr>
            <p:nvPr/>
          </p:nvSpPr>
          <p:spPr bwMode="auto">
            <a:xfrm>
              <a:off x="-396" y="141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813" name="Text Box 203"/>
            <p:cNvSpPr txBox="1">
              <a:spLocks noChangeArrowheads="1"/>
            </p:cNvSpPr>
            <p:nvPr/>
          </p:nvSpPr>
          <p:spPr bwMode="auto">
            <a:xfrm>
              <a:off x="-566" y="116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52" name="Group 204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-240"/>
            <a:chExt cx="3216" cy="1164"/>
          </a:xfrm>
        </p:grpSpPr>
        <p:sp>
          <p:nvSpPr>
            <p:cNvPr id="23732" name="Rectangle 205"/>
            <p:cNvSpPr>
              <a:spLocks noChangeArrowheads="1"/>
            </p:cNvSpPr>
            <p:nvPr/>
          </p:nvSpPr>
          <p:spPr bwMode="auto">
            <a:xfrm>
              <a:off x="-293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3" name="Rectangle 206"/>
            <p:cNvSpPr>
              <a:spLocks noChangeArrowheads="1"/>
            </p:cNvSpPr>
            <p:nvPr/>
          </p:nvSpPr>
          <p:spPr bwMode="auto">
            <a:xfrm>
              <a:off x="-265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4" name="Rectangle 207"/>
            <p:cNvSpPr>
              <a:spLocks noChangeArrowheads="1"/>
            </p:cNvSpPr>
            <p:nvPr/>
          </p:nvSpPr>
          <p:spPr bwMode="auto">
            <a:xfrm>
              <a:off x="-236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5" name="Rectangle 208"/>
            <p:cNvSpPr>
              <a:spLocks noChangeArrowheads="1"/>
            </p:cNvSpPr>
            <p:nvPr/>
          </p:nvSpPr>
          <p:spPr bwMode="auto">
            <a:xfrm>
              <a:off x="-207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6" name="Rectangle 209"/>
            <p:cNvSpPr>
              <a:spLocks noChangeArrowheads="1"/>
            </p:cNvSpPr>
            <p:nvPr/>
          </p:nvSpPr>
          <p:spPr bwMode="auto">
            <a:xfrm>
              <a:off x="-178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7" name="Rectangle 210"/>
            <p:cNvSpPr>
              <a:spLocks noChangeArrowheads="1"/>
            </p:cNvSpPr>
            <p:nvPr/>
          </p:nvSpPr>
          <p:spPr bwMode="auto">
            <a:xfrm>
              <a:off x="-1498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38" name="Rectangle 211"/>
            <p:cNvSpPr>
              <a:spLocks noChangeArrowheads="1"/>
            </p:cNvSpPr>
            <p:nvPr/>
          </p:nvSpPr>
          <p:spPr bwMode="auto">
            <a:xfrm>
              <a:off x="-1210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9" name="Rectangle 212"/>
            <p:cNvSpPr>
              <a:spLocks noChangeArrowheads="1"/>
            </p:cNvSpPr>
            <p:nvPr/>
          </p:nvSpPr>
          <p:spPr bwMode="auto">
            <a:xfrm>
              <a:off x="-346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0" name="Rectangle 213"/>
            <p:cNvSpPr>
              <a:spLocks noChangeArrowheads="1"/>
            </p:cNvSpPr>
            <p:nvPr/>
          </p:nvSpPr>
          <p:spPr bwMode="auto">
            <a:xfrm>
              <a:off x="-922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1" name="Rectangle 214"/>
            <p:cNvSpPr>
              <a:spLocks noChangeArrowheads="1"/>
            </p:cNvSpPr>
            <p:nvPr/>
          </p:nvSpPr>
          <p:spPr bwMode="auto">
            <a:xfrm>
              <a:off x="-634" y="372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42" name="Rectangle 215"/>
            <p:cNvSpPr>
              <a:spLocks noChangeArrowheads="1"/>
            </p:cNvSpPr>
            <p:nvPr/>
          </p:nvSpPr>
          <p:spPr bwMode="auto">
            <a:xfrm>
              <a:off x="-293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43" name="Rectangle 216"/>
            <p:cNvSpPr>
              <a:spLocks noChangeArrowheads="1"/>
            </p:cNvSpPr>
            <p:nvPr/>
          </p:nvSpPr>
          <p:spPr bwMode="auto">
            <a:xfrm>
              <a:off x="-265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44" name="Rectangle 217"/>
            <p:cNvSpPr>
              <a:spLocks noChangeArrowheads="1"/>
            </p:cNvSpPr>
            <p:nvPr/>
          </p:nvSpPr>
          <p:spPr bwMode="auto">
            <a:xfrm>
              <a:off x="-236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45" name="Rectangle 218"/>
            <p:cNvSpPr>
              <a:spLocks noChangeArrowheads="1"/>
            </p:cNvSpPr>
            <p:nvPr/>
          </p:nvSpPr>
          <p:spPr bwMode="auto">
            <a:xfrm>
              <a:off x="-207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46" name="Rectangle 219"/>
            <p:cNvSpPr>
              <a:spLocks noChangeArrowheads="1"/>
            </p:cNvSpPr>
            <p:nvPr/>
          </p:nvSpPr>
          <p:spPr bwMode="auto">
            <a:xfrm>
              <a:off x="-178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47" name="Rectangle 220"/>
            <p:cNvSpPr>
              <a:spLocks noChangeArrowheads="1"/>
            </p:cNvSpPr>
            <p:nvPr/>
          </p:nvSpPr>
          <p:spPr bwMode="auto">
            <a:xfrm>
              <a:off x="-1498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48" name="Rectangle 221"/>
            <p:cNvSpPr>
              <a:spLocks noChangeArrowheads="1"/>
            </p:cNvSpPr>
            <p:nvPr/>
          </p:nvSpPr>
          <p:spPr bwMode="auto">
            <a:xfrm>
              <a:off x="-1210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49" name="Rectangle 222"/>
            <p:cNvSpPr>
              <a:spLocks noChangeArrowheads="1"/>
            </p:cNvSpPr>
            <p:nvPr/>
          </p:nvSpPr>
          <p:spPr bwMode="auto">
            <a:xfrm>
              <a:off x="-346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50" name="Rectangle 223"/>
            <p:cNvSpPr>
              <a:spLocks noChangeArrowheads="1"/>
            </p:cNvSpPr>
            <p:nvPr/>
          </p:nvSpPr>
          <p:spPr bwMode="auto">
            <a:xfrm>
              <a:off x="-922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51" name="Rectangle 224"/>
            <p:cNvSpPr>
              <a:spLocks noChangeArrowheads="1"/>
            </p:cNvSpPr>
            <p:nvPr/>
          </p:nvSpPr>
          <p:spPr bwMode="auto">
            <a:xfrm>
              <a:off x="-634" y="6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52" name="Text Box 225"/>
            <p:cNvSpPr txBox="1">
              <a:spLocks noChangeArrowheads="1"/>
            </p:cNvSpPr>
            <p:nvPr/>
          </p:nvSpPr>
          <p:spPr bwMode="auto">
            <a:xfrm>
              <a:off x="-3216" y="357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53" name="Text Box 226"/>
            <p:cNvSpPr txBox="1">
              <a:spLocks noChangeArrowheads="1"/>
            </p:cNvSpPr>
            <p:nvPr/>
          </p:nvSpPr>
          <p:spPr bwMode="auto">
            <a:xfrm>
              <a:off x="-2964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54" name="Line 227"/>
            <p:cNvSpPr>
              <a:spLocks noChangeShapeType="1"/>
            </p:cNvSpPr>
            <p:nvPr/>
          </p:nvSpPr>
          <p:spPr bwMode="auto">
            <a:xfrm>
              <a:off x="-2508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5" name="Text Box 228"/>
            <p:cNvSpPr txBox="1">
              <a:spLocks noChangeArrowheads="1"/>
            </p:cNvSpPr>
            <p:nvPr/>
          </p:nvSpPr>
          <p:spPr bwMode="auto">
            <a:xfrm>
              <a:off x="-2678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56" name="Line 229"/>
            <p:cNvSpPr>
              <a:spLocks noChangeShapeType="1"/>
            </p:cNvSpPr>
            <p:nvPr/>
          </p:nvSpPr>
          <p:spPr bwMode="auto">
            <a:xfrm>
              <a:off x="-2796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7" name="Line 230"/>
            <p:cNvSpPr>
              <a:spLocks noChangeShapeType="1"/>
            </p:cNvSpPr>
            <p:nvPr/>
          </p:nvSpPr>
          <p:spPr bwMode="auto">
            <a:xfrm>
              <a:off x="-2220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58" name="Text Box 231"/>
            <p:cNvSpPr txBox="1">
              <a:spLocks noChangeArrowheads="1"/>
            </p:cNvSpPr>
            <p:nvPr/>
          </p:nvSpPr>
          <p:spPr bwMode="auto">
            <a:xfrm>
              <a:off x="-2390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59" name="Line 232"/>
            <p:cNvSpPr>
              <a:spLocks noChangeShapeType="1"/>
            </p:cNvSpPr>
            <p:nvPr/>
          </p:nvSpPr>
          <p:spPr bwMode="auto">
            <a:xfrm>
              <a:off x="-1932" y="12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0" name="Text Box 233"/>
            <p:cNvSpPr txBox="1">
              <a:spLocks noChangeArrowheads="1"/>
            </p:cNvSpPr>
            <p:nvPr/>
          </p:nvSpPr>
          <p:spPr bwMode="auto">
            <a:xfrm>
              <a:off x="-2102" y="-240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61" name="Line 234"/>
            <p:cNvSpPr>
              <a:spLocks noChangeShapeType="1"/>
            </p:cNvSpPr>
            <p:nvPr/>
          </p:nvSpPr>
          <p:spPr bwMode="auto">
            <a:xfrm>
              <a:off x="-1644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2" name="Text Box 235"/>
            <p:cNvSpPr txBox="1">
              <a:spLocks noChangeArrowheads="1"/>
            </p:cNvSpPr>
            <p:nvPr/>
          </p:nvSpPr>
          <p:spPr bwMode="auto">
            <a:xfrm>
              <a:off x="-1814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63" name="Line 236"/>
            <p:cNvSpPr>
              <a:spLocks noChangeShapeType="1"/>
            </p:cNvSpPr>
            <p:nvPr/>
          </p:nvSpPr>
          <p:spPr bwMode="auto">
            <a:xfrm>
              <a:off x="-1356" y="15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4" name="Text Box 237"/>
            <p:cNvSpPr txBox="1">
              <a:spLocks noChangeArrowheads="1"/>
            </p:cNvSpPr>
            <p:nvPr/>
          </p:nvSpPr>
          <p:spPr bwMode="auto">
            <a:xfrm>
              <a:off x="-1526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65" name="Line 238"/>
            <p:cNvSpPr>
              <a:spLocks noChangeShapeType="1"/>
            </p:cNvSpPr>
            <p:nvPr/>
          </p:nvSpPr>
          <p:spPr bwMode="auto">
            <a:xfrm>
              <a:off x="-1068" y="15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6" name="Text Box 239"/>
            <p:cNvSpPr txBox="1">
              <a:spLocks noChangeArrowheads="1"/>
            </p:cNvSpPr>
            <p:nvPr/>
          </p:nvSpPr>
          <p:spPr bwMode="auto">
            <a:xfrm>
              <a:off x="-1238" y="-23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67" name="Line 240"/>
            <p:cNvSpPr>
              <a:spLocks noChangeShapeType="1"/>
            </p:cNvSpPr>
            <p:nvPr/>
          </p:nvSpPr>
          <p:spPr bwMode="auto">
            <a:xfrm>
              <a:off x="-780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68" name="Text Box 241"/>
            <p:cNvSpPr txBox="1">
              <a:spLocks noChangeArrowheads="1"/>
            </p:cNvSpPr>
            <p:nvPr/>
          </p:nvSpPr>
          <p:spPr bwMode="auto">
            <a:xfrm>
              <a:off x="-950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69" name="Line 242"/>
            <p:cNvSpPr>
              <a:spLocks noChangeShapeType="1"/>
            </p:cNvSpPr>
            <p:nvPr/>
          </p:nvSpPr>
          <p:spPr bwMode="auto">
            <a:xfrm>
              <a:off x="-492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0" name="Text Box 243"/>
            <p:cNvSpPr txBox="1">
              <a:spLocks noChangeArrowheads="1"/>
            </p:cNvSpPr>
            <p:nvPr/>
          </p:nvSpPr>
          <p:spPr bwMode="auto">
            <a:xfrm>
              <a:off x="-662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71" name="Line 244"/>
            <p:cNvSpPr>
              <a:spLocks noChangeShapeType="1"/>
            </p:cNvSpPr>
            <p:nvPr/>
          </p:nvSpPr>
          <p:spPr bwMode="auto">
            <a:xfrm>
              <a:off x="-204" y="2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72" name="Text Box 245"/>
            <p:cNvSpPr txBox="1">
              <a:spLocks noChangeArrowheads="1"/>
            </p:cNvSpPr>
            <p:nvPr/>
          </p:nvSpPr>
          <p:spPr bwMode="auto">
            <a:xfrm>
              <a:off x="-374" y="-2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094" name="Group 246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360" y="2016"/>
            <a:chExt cx="3216" cy="1164"/>
          </a:xfrm>
        </p:grpSpPr>
        <p:sp>
          <p:nvSpPr>
            <p:cNvPr id="23691" name="Rectangle 247"/>
            <p:cNvSpPr>
              <a:spLocks noChangeArrowheads="1"/>
            </p:cNvSpPr>
            <p:nvPr/>
          </p:nvSpPr>
          <p:spPr bwMode="auto">
            <a:xfrm>
              <a:off x="-308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2" name="Rectangle 248"/>
            <p:cNvSpPr>
              <a:spLocks noChangeArrowheads="1"/>
            </p:cNvSpPr>
            <p:nvPr/>
          </p:nvSpPr>
          <p:spPr bwMode="auto">
            <a:xfrm>
              <a:off x="-279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3" name="Rectangle 249"/>
            <p:cNvSpPr>
              <a:spLocks noChangeArrowheads="1"/>
            </p:cNvSpPr>
            <p:nvPr/>
          </p:nvSpPr>
          <p:spPr bwMode="auto">
            <a:xfrm>
              <a:off x="-250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4" name="Rectangle 250"/>
            <p:cNvSpPr>
              <a:spLocks noChangeArrowheads="1"/>
            </p:cNvSpPr>
            <p:nvPr/>
          </p:nvSpPr>
          <p:spPr bwMode="auto">
            <a:xfrm>
              <a:off x="-221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5" name="Rectangle 251"/>
            <p:cNvSpPr>
              <a:spLocks noChangeArrowheads="1"/>
            </p:cNvSpPr>
            <p:nvPr/>
          </p:nvSpPr>
          <p:spPr bwMode="auto">
            <a:xfrm>
              <a:off x="-193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6" name="Rectangle 252"/>
            <p:cNvSpPr>
              <a:spLocks noChangeArrowheads="1"/>
            </p:cNvSpPr>
            <p:nvPr/>
          </p:nvSpPr>
          <p:spPr bwMode="auto">
            <a:xfrm>
              <a:off x="-1642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7" name="Rectangle 253"/>
            <p:cNvSpPr>
              <a:spLocks noChangeArrowheads="1"/>
            </p:cNvSpPr>
            <p:nvPr/>
          </p:nvSpPr>
          <p:spPr bwMode="auto">
            <a:xfrm>
              <a:off x="-1354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98" name="Rectangle 254"/>
            <p:cNvSpPr>
              <a:spLocks noChangeArrowheads="1"/>
            </p:cNvSpPr>
            <p:nvPr/>
          </p:nvSpPr>
          <p:spPr bwMode="auto">
            <a:xfrm>
              <a:off x="-490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9" name="Rectangle 255"/>
            <p:cNvSpPr>
              <a:spLocks noChangeArrowheads="1"/>
            </p:cNvSpPr>
            <p:nvPr/>
          </p:nvSpPr>
          <p:spPr bwMode="auto">
            <a:xfrm>
              <a:off x="-1066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0" name="Rectangle 256"/>
            <p:cNvSpPr>
              <a:spLocks noChangeArrowheads="1"/>
            </p:cNvSpPr>
            <p:nvPr/>
          </p:nvSpPr>
          <p:spPr bwMode="auto">
            <a:xfrm>
              <a:off x="-778" y="2628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01" name="Rectangle 257"/>
            <p:cNvSpPr>
              <a:spLocks noChangeArrowheads="1"/>
            </p:cNvSpPr>
            <p:nvPr/>
          </p:nvSpPr>
          <p:spPr bwMode="auto">
            <a:xfrm>
              <a:off x="-308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702" name="Rectangle 258"/>
            <p:cNvSpPr>
              <a:spLocks noChangeArrowheads="1"/>
            </p:cNvSpPr>
            <p:nvPr/>
          </p:nvSpPr>
          <p:spPr bwMode="auto">
            <a:xfrm>
              <a:off x="-279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703" name="Rectangle 259"/>
            <p:cNvSpPr>
              <a:spLocks noChangeArrowheads="1"/>
            </p:cNvSpPr>
            <p:nvPr/>
          </p:nvSpPr>
          <p:spPr bwMode="auto">
            <a:xfrm>
              <a:off x="-250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704" name="Rectangle 260"/>
            <p:cNvSpPr>
              <a:spLocks noChangeArrowheads="1"/>
            </p:cNvSpPr>
            <p:nvPr/>
          </p:nvSpPr>
          <p:spPr bwMode="auto">
            <a:xfrm>
              <a:off x="-221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705" name="Rectangle 261"/>
            <p:cNvSpPr>
              <a:spLocks noChangeArrowheads="1"/>
            </p:cNvSpPr>
            <p:nvPr/>
          </p:nvSpPr>
          <p:spPr bwMode="auto">
            <a:xfrm>
              <a:off x="-193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706" name="Rectangle 262"/>
            <p:cNvSpPr>
              <a:spLocks noChangeArrowheads="1"/>
            </p:cNvSpPr>
            <p:nvPr/>
          </p:nvSpPr>
          <p:spPr bwMode="auto">
            <a:xfrm>
              <a:off x="-1642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707" name="Rectangle 263"/>
            <p:cNvSpPr>
              <a:spLocks noChangeArrowheads="1"/>
            </p:cNvSpPr>
            <p:nvPr/>
          </p:nvSpPr>
          <p:spPr bwMode="auto">
            <a:xfrm>
              <a:off x="-1354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708" name="Rectangle 264"/>
            <p:cNvSpPr>
              <a:spLocks noChangeArrowheads="1"/>
            </p:cNvSpPr>
            <p:nvPr/>
          </p:nvSpPr>
          <p:spPr bwMode="auto">
            <a:xfrm>
              <a:off x="-490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709" name="Rectangle 265"/>
            <p:cNvSpPr>
              <a:spLocks noChangeArrowheads="1"/>
            </p:cNvSpPr>
            <p:nvPr/>
          </p:nvSpPr>
          <p:spPr bwMode="auto">
            <a:xfrm>
              <a:off x="-1066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710" name="Rectangle 266"/>
            <p:cNvSpPr>
              <a:spLocks noChangeArrowheads="1"/>
            </p:cNvSpPr>
            <p:nvPr/>
          </p:nvSpPr>
          <p:spPr bwMode="auto">
            <a:xfrm>
              <a:off x="-778" y="289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711" name="Text Box 267"/>
            <p:cNvSpPr txBox="1">
              <a:spLocks noChangeArrowheads="1"/>
            </p:cNvSpPr>
            <p:nvPr/>
          </p:nvSpPr>
          <p:spPr bwMode="auto">
            <a:xfrm>
              <a:off x="-3360" y="2613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712" name="Text Box 268"/>
            <p:cNvSpPr txBox="1">
              <a:spLocks noChangeArrowheads="1"/>
            </p:cNvSpPr>
            <p:nvPr/>
          </p:nvSpPr>
          <p:spPr bwMode="auto">
            <a:xfrm>
              <a:off x="-3108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713" name="Line 269"/>
            <p:cNvSpPr>
              <a:spLocks noChangeShapeType="1"/>
            </p:cNvSpPr>
            <p:nvPr/>
          </p:nvSpPr>
          <p:spPr bwMode="auto">
            <a:xfrm>
              <a:off x="-2652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4" name="Text Box 270"/>
            <p:cNvSpPr txBox="1">
              <a:spLocks noChangeArrowheads="1"/>
            </p:cNvSpPr>
            <p:nvPr/>
          </p:nvSpPr>
          <p:spPr bwMode="auto">
            <a:xfrm>
              <a:off x="-2822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715" name="Line 271"/>
            <p:cNvSpPr>
              <a:spLocks noChangeShapeType="1"/>
            </p:cNvSpPr>
            <p:nvPr/>
          </p:nvSpPr>
          <p:spPr bwMode="auto">
            <a:xfrm>
              <a:off x="-2940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6" name="Line 272"/>
            <p:cNvSpPr>
              <a:spLocks noChangeShapeType="1"/>
            </p:cNvSpPr>
            <p:nvPr/>
          </p:nvSpPr>
          <p:spPr bwMode="auto">
            <a:xfrm>
              <a:off x="-2364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7" name="Text Box 273"/>
            <p:cNvSpPr txBox="1">
              <a:spLocks noChangeArrowheads="1"/>
            </p:cNvSpPr>
            <p:nvPr/>
          </p:nvSpPr>
          <p:spPr bwMode="auto">
            <a:xfrm>
              <a:off x="-2534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718" name="Line 274"/>
            <p:cNvSpPr>
              <a:spLocks noChangeShapeType="1"/>
            </p:cNvSpPr>
            <p:nvPr/>
          </p:nvSpPr>
          <p:spPr bwMode="auto">
            <a:xfrm>
              <a:off x="-2076" y="226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19" name="Text Box 275"/>
            <p:cNvSpPr txBox="1">
              <a:spLocks noChangeArrowheads="1"/>
            </p:cNvSpPr>
            <p:nvPr/>
          </p:nvSpPr>
          <p:spPr bwMode="auto">
            <a:xfrm>
              <a:off x="-2246" y="201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720" name="Line 276"/>
            <p:cNvSpPr>
              <a:spLocks noChangeShapeType="1"/>
            </p:cNvSpPr>
            <p:nvPr/>
          </p:nvSpPr>
          <p:spPr bwMode="auto">
            <a:xfrm>
              <a:off x="-1788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1" name="Text Box 277"/>
            <p:cNvSpPr txBox="1">
              <a:spLocks noChangeArrowheads="1"/>
            </p:cNvSpPr>
            <p:nvPr/>
          </p:nvSpPr>
          <p:spPr bwMode="auto">
            <a:xfrm>
              <a:off x="-1958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722" name="Line 278"/>
            <p:cNvSpPr>
              <a:spLocks noChangeShapeType="1"/>
            </p:cNvSpPr>
            <p:nvPr/>
          </p:nvSpPr>
          <p:spPr bwMode="auto">
            <a:xfrm>
              <a:off x="-1500" y="2271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3" name="Text Box 279"/>
            <p:cNvSpPr txBox="1">
              <a:spLocks noChangeArrowheads="1"/>
            </p:cNvSpPr>
            <p:nvPr/>
          </p:nvSpPr>
          <p:spPr bwMode="auto">
            <a:xfrm>
              <a:off x="-1670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bg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724" name="Line 280"/>
            <p:cNvSpPr>
              <a:spLocks noChangeShapeType="1"/>
            </p:cNvSpPr>
            <p:nvPr/>
          </p:nvSpPr>
          <p:spPr bwMode="auto">
            <a:xfrm>
              <a:off x="-1212" y="2271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5" name="Text Box 281"/>
            <p:cNvSpPr txBox="1">
              <a:spLocks noChangeArrowheads="1"/>
            </p:cNvSpPr>
            <p:nvPr/>
          </p:nvSpPr>
          <p:spPr bwMode="auto">
            <a:xfrm>
              <a:off x="-1382" y="2019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726" name="Line 282"/>
            <p:cNvSpPr>
              <a:spLocks noChangeShapeType="1"/>
            </p:cNvSpPr>
            <p:nvPr/>
          </p:nvSpPr>
          <p:spPr bwMode="auto">
            <a:xfrm>
              <a:off x="-924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7" name="Text Box 283"/>
            <p:cNvSpPr txBox="1">
              <a:spLocks noChangeArrowheads="1"/>
            </p:cNvSpPr>
            <p:nvPr/>
          </p:nvSpPr>
          <p:spPr bwMode="auto">
            <a:xfrm>
              <a:off x="-1094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728" name="Line 284"/>
            <p:cNvSpPr>
              <a:spLocks noChangeShapeType="1"/>
            </p:cNvSpPr>
            <p:nvPr/>
          </p:nvSpPr>
          <p:spPr bwMode="auto">
            <a:xfrm>
              <a:off x="-636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29" name="Text Box 285"/>
            <p:cNvSpPr txBox="1">
              <a:spLocks noChangeArrowheads="1"/>
            </p:cNvSpPr>
            <p:nvPr/>
          </p:nvSpPr>
          <p:spPr bwMode="auto">
            <a:xfrm>
              <a:off x="-806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730" name="Line 286"/>
            <p:cNvSpPr>
              <a:spLocks noChangeShapeType="1"/>
            </p:cNvSpPr>
            <p:nvPr/>
          </p:nvSpPr>
          <p:spPr bwMode="auto">
            <a:xfrm>
              <a:off x="-348" y="2280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731" name="Text Box 287"/>
            <p:cNvSpPr txBox="1">
              <a:spLocks noChangeArrowheads="1"/>
            </p:cNvSpPr>
            <p:nvPr/>
          </p:nvSpPr>
          <p:spPr bwMode="auto">
            <a:xfrm>
              <a:off x="-518" y="2028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36" name="Group 288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384"/>
            <a:chExt cx="3216" cy="1164"/>
          </a:xfrm>
        </p:grpSpPr>
        <p:sp>
          <p:nvSpPr>
            <p:cNvPr id="23650" name="Rectangle 289"/>
            <p:cNvSpPr>
              <a:spLocks noChangeArrowheads="1"/>
            </p:cNvSpPr>
            <p:nvPr/>
          </p:nvSpPr>
          <p:spPr bwMode="auto">
            <a:xfrm>
              <a:off x="-293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1" name="Rectangle 290"/>
            <p:cNvSpPr>
              <a:spLocks noChangeArrowheads="1"/>
            </p:cNvSpPr>
            <p:nvPr/>
          </p:nvSpPr>
          <p:spPr bwMode="auto">
            <a:xfrm>
              <a:off x="-265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2" name="Rectangle 291"/>
            <p:cNvSpPr>
              <a:spLocks noChangeArrowheads="1"/>
            </p:cNvSpPr>
            <p:nvPr/>
          </p:nvSpPr>
          <p:spPr bwMode="auto">
            <a:xfrm>
              <a:off x="-236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3" name="Rectangle 292"/>
            <p:cNvSpPr>
              <a:spLocks noChangeArrowheads="1"/>
            </p:cNvSpPr>
            <p:nvPr/>
          </p:nvSpPr>
          <p:spPr bwMode="auto">
            <a:xfrm>
              <a:off x="-207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4" name="Rectangle 293"/>
            <p:cNvSpPr>
              <a:spLocks noChangeArrowheads="1"/>
            </p:cNvSpPr>
            <p:nvPr/>
          </p:nvSpPr>
          <p:spPr bwMode="auto">
            <a:xfrm>
              <a:off x="-178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5" name="Rectangle 294"/>
            <p:cNvSpPr>
              <a:spLocks noChangeArrowheads="1"/>
            </p:cNvSpPr>
            <p:nvPr/>
          </p:nvSpPr>
          <p:spPr bwMode="auto">
            <a:xfrm>
              <a:off x="-1498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6" name="Rectangle 295"/>
            <p:cNvSpPr>
              <a:spLocks noChangeArrowheads="1"/>
            </p:cNvSpPr>
            <p:nvPr/>
          </p:nvSpPr>
          <p:spPr bwMode="auto">
            <a:xfrm>
              <a:off x="-1210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7" name="Rectangle 296"/>
            <p:cNvSpPr>
              <a:spLocks noChangeArrowheads="1"/>
            </p:cNvSpPr>
            <p:nvPr/>
          </p:nvSpPr>
          <p:spPr bwMode="auto">
            <a:xfrm>
              <a:off x="-346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58" name="Rectangle 297"/>
            <p:cNvSpPr>
              <a:spLocks noChangeArrowheads="1"/>
            </p:cNvSpPr>
            <p:nvPr/>
          </p:nvSpPr>
          <p:spPr bwMode="auto">
            <a:xfrm>
              <a:off x="-922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59" name="Rectangle 298"/>
            <p:cNvSpPr>
              <a:spLocks noChangeArrowheads="1"/>
            </p:cNvSpPr>
            <p:nvPr/>
          </p:nvSpPr>
          <p:spPr bwMode="auto">
            <a:xfrm>
              <a:off x="-634" y="99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60" name="Rectangle 299"/>
            <p:cNvSpPr>
              <a:spLocks noChangeArrowheads="1"/>
            </p:cNvSpPr>
            <p:nvPr/>
          </p:nvSpPr>
          <p:spPr bwMode="auto">
            <a:xfrm>
              <a:off x="-293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61" name="Rectangle 300"/>
            <p:cNvSpPr>
              <a:spLocks noChangeArrowheads="1"/>
            </p:cNvSpPr>
            <p:nvPr/>
          </p:nvSpPr>
          <p:spPr bwMode="auto">
            <a:xfrm>
              <a:off x="-265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62" name="Rectangle 301"/>
            <p:cNvSpPr>
              <a:spLocks noChangeArrowheads="1"/>
            </p:cNvSpPr>
            <p:nvPr/>
          </p:nvSpPr>
          <p:spPr bwMode="auto">
            <a:xfrm>
              <a:off x="-236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63" name="Rectangle 302"/>
            <p:cNvSpPr>
              <a:spLocks noChangeArrowheads="1"/>
            </p:cNvSpPr>
            <p:nvPr/>
          </p:nvSpPr>
          <p:spPr bwMode="auto">
            <a:xfrm>
              <a:off x="-207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64" name="Rectangle 303"/>
            <p:cNvSpPr>
              <a:spLocks noChangeArrowheads="1"/>
            </p:cNvSpPr>
            <p:nvPr/>
          </p:nvSpPr>
          <p:spPr bwMode="auto">
            <a:xfrm>
              <a:off x="-178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65" name="Rectangle 304"/>
            <p:cNvSpPr>
              <a:spLocks noChangeArrowheads="1"/>
            </p:cNvSpPr>
            <p:nvPr/>
          </p:nvSpPr>
          <p:spPr bwMode="auto">
            <a:xfrm>
              <a:off x="-1498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66" name="Rectangle 305"/>
            <p:cNvSpPr>
              <a:spLocks noChangeArrowheads="1"/>
            </p:cNvSpPr>
            <p:nvPr/>
          </p:nvSpPr>
          <p:spPr bwMode="auto">
            <a:xfrm>
              <a:off x="-1210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67" name="Rectangle 306"/>
            <p:cNvSpPr>
              <a:spLocks noChangeArrowheads="1"/>
            </p:cNvSpPr>
            <p:nvPr/>
          </p:nvSpPr>
          <p:spPr bwMode="auto">
            <a:xfrm>
              <a:off x="-346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68" name="Rectangle 307"/>
            <p:cNvSpPr>
              <a:spLocks noChangeArrowheads="1"/>
            </p:cNvSpPr>
            <p:nvPr/>
          </p:nvSpPr>
          <p:spPr bwMode="auto">
            <a:xfrm>
              <a:off x="-922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69" name="Rectangle 308"/>
            <p:cNvSpPr>
              <a:spLocks noChangeArrowheads="1"/>
            </p:cNvSpPr>
            <p:nvPr/>
          </p:nvSpPr>
          <p:spPr bwMode="auto">
            <a:xfrm>
              <a:off x="-634" y="126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70" name="Text Box 309"/>
            <p:cNvSpPr txBox="1">
              <a:spLocks noChangeArrowheads="1"/>
            </p:cNvSpPr>
            <p:nvPr/>
          </p:nvSpPr>
          <p:spPr bwMode="auto">
            <a:xfrm>
              <a:off x="-3216" y="98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71" name="Text Box 310"/>
            <p:cNvSpPr txBox="1">
              <a:spLocks noChangeArrowheads="1"/>
            </p:cNvSpPr>
            <p:nvPr/>
          </p:nvSpPr>
          <p:spPr bwMode="auto">
            <a:xfrm>
              <a:off x="-2964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72" name="Line 311"/>
            <p:cNvSpPr>
              <a:spLocks noChangeShapeType="1"/>
            </p:cNvSpPr>
            <p:nvPr/>
          </p:nvSpPr>
          <p:spPr bwMode="auto">
            <a:xfrm>
              <a:off x="-2508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3" name="Text Box 312"/>
            <p:cNvSpPr txBox="1">
              <a:spLocks noChangeArrowheads="1"/>
            </p:cNvSpPr>
            <p:nvPr/>
          </p:nvSpPr>
          <p:spPr bwMode="auto">
            <a:xfrm>
              <a:off x="-2678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74" name="Line 313"/>
            <p:cNvSpPr>
              <a:spLocks noChangeShapeType="1"/>
            </p:cNvSpPr>
            <p:nvPr/>
          </p:nvSpPr>
          <p:spPr bwMode="auto">
            <a:xfrm>
              <a:off x="-2796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5" name="Line 314"/>
            <p:cNvSpPr>
              <a:spLocks noChangeShapeType="1"/>
            </p:cNvSpPr>
            <p:nvPr/>
          </p:nvSpPr>
          <p:spPr bwMode="auto">
            <a:xfrm>
              <a:off x="-2220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6" name="Text Box 315"/>
            <p:cNvSpPr txBox="1">
              <a:spLocks noChangeArrowheads="1"/>
            </p:cNvSpPr>
            <p:nvPr/>
          </p:nvSpPr>
          <p:spPr bwMode="auto">
            <a:xfrm>
              <a:off x="-2390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77" name="Line 316"/>
            <p:cNvSpPr>
              <a:spLocks noChangeShapeType="1"/>
            </p:cNvSpPr>
            <p:nvPr/>
          </p:nvSpPr>
          <p:spPr bwMode="auto">
            <a:xfrm>
              <a:off x="-1932" y="63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78" name="Text Box 317"/>
            <p:cNvSpPr txBox="1">
              <a:spLocks noChangeArrowheads="1"/>
            </p:cNvSpPr>
            <p:nvPr/>
          </p:nvSpPr>
          <p:spPr bwMode="auto">
            <a:xfrm>
              <a:off x="-2102" y="38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79" name="Line 318"/>
            <p:cNvSpPr>
              <a:spLocks noChangeShapeType="1"/>
            </p:cNvSpPr>
            <p:nvPr/>
          </p:nvSpPr>
          <p:spPr bwMode="auto">
            <a:xfrm>
              <a:off x="-1644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0" name="Text Box 319"/>
            <p:cNvSpPr txBox="1">
              <a:spLocks noChangeArrowheads="1"/>
            </p:cNvSpPr>
            <p:nvPr/>
          </p:nvSpPr>
          <p:spPr bwMode="auto">
            <a:xfrm>
              <a:off x="-1814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81" name="Line 320"/>
            <p:cNvSpPr>
              <a:spLocks noChangeShapeType="1"/>
            </p:cNvSpPr>
            <p:nvPr/>
          </p:nvSpPr>
          <p:spPr bwMode="auto">
            <a:xfrm>
              <a:off x="-1356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2" name="Text Box 321"/>
            <p:cNvSpPr txBox="1">
              <a:spLocks noChangeArrowheads="1"/>
            </p:cNvSpPr>
            <p:nvPr/>
          </p:nvSpPr>
          <p:spPr bwMode="auto">
            <a:xfrm>
              <a:off x="-1526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83" name="Line 322"/>
            <p:cNvSpPr>
              <a:spLocks noChangeShapeType="1"/>
            </p:cNvSpPr>
            <p:nvPr/>
          </p:nvSpPr>
          <p:spPr bwMode="auto">
            <a:xfrm>
              <a:off x="-1068" y="63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4" name="Text Box 323"/>
            <p:cNvSpPr txBox="1">
              <a:spLocks noChangeArrowheads="1"/>
            </p:cNvSpPr>
            <p:nvPr/>
          </p:nvSpPr>
          <p:spPr bwMode="auto">
            <a:xfrm>
              <a:off x="-1238" y="38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85" name="Line 324"/>
            <p:cNvSpPr>
              <a:spLocks noChangeShapeType="1"/>
            </p:cNvSpPr>
            <p:nvPr/>
          </p:nvSpPr>
          <p:spPr bwMode="auto">
            <a:xfrm>
              <a:off x="-780" y="64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6" name="Text Box 325"/>
            <p:cNvSpPr txBox="1">
              <a:spLocks noChangeArrowheads="1"/>
            </p:cNvSpPr>
            <p:nvPr/>
          </p:nvSpPr>
          <p:spPr bwMode="auto">
            <a:xfrm>
              <a:off x="-950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87" name="Line 326"/>
            <p:cNvSpPr>
              <a:spLocks noChangeShapeType="1"/>
            </p:cNvSpPr>
            <p:nvPr/>
          </p:nvSpPr>
          <p:spPr bwMode="auto">
            <a:xfrm>
              <a:off x="-492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88" name="Text Box 327"/>
            <p:cNvSpPr txBox="1">
              <a:spLocks noChangeArrowheads="1"/>
            </p:cNvSpPr>
            <p:nvPr/>
          </p:nvSpPr>
          <p:spPr bwMode="auto">
            <a:xfrm>
              <a:off x="-662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89" name="Line 328"/>
            <p:cNvSpPr>
              <a:spLocks noChangeShapeType="1"/>
            </p:cNvSpPr>
            <p:nvPr/>
          </p:nvSpPr>
          <p:spPr bwMode="auto">
            <a:xfrm>
              <a:off x="-204" y="64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90" name="Text Box 329"/>
            <p:cNvSpPr txBox="1">
              <a:spLocks noChangeArrowheads="1"/>
            </p:cNvSpPr>
            <p:nvPr/>
          </p:nvSpPr>
          <p:spPr bwMode="auto">
            <a:xfrm>
              <a:off x="-374" y="39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178" name="Group 330"/>
          <p:cNvGrpSpPr>
            <a:grpSpLocks/>
          </p:cNvGrpSpPr>
          <p:nvPr/>
        </p:nvGrpSpPr>
        <p:grpSpPr bwMode="auto">
          <a:xfrm>
            <a:off x="3354388" y="4514428"/>
            <a:ext cx="5105400" cy="1847850"/>
            <a:chOff x="-3216" y="432"/>
            <a:chExt cx="3216" cy="1164"/>
          </a:xfrm>
        </p:grpSpPr>
        <p:sp>
          <p:nvSpPr>
            <p:cNvPr id="23609" name="Rectangle 331"/>
            <p:cNvSpPr>
              <a:spLocks noChangeArrowheads="1"/>
            </p:cNvSpPr>
            <p:nvPr/>
          </p:nvSpPr>
          <p:spPr bwMode="auto">
            <a:xfrm>
              <a:off x="-293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0" name="Rectangle 332"/>
            <p:cNvSpPr>
              <a:spLocks noChangeArrowheads="1"/>
            </p:cNvSpPr>
            <p:nvPr/>
          </p:nvSpPr>
          <p:spPr bwMode="auto">
            <a:xfrm>
              <a:off x="-265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1" name="Rectangle 333"/>
            <p:cNvSpPr>
              <a:spLocks noChangeArrowheads="1"/>
            </p:cNvSpPr>
            <p:nvPr/>
          </p:nvSpPr>
          <p:spPr bwMode="auto">
            <a:xfrm>
              <a:off x="-236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2" name="Rectangle 334"/>
            <p:cNvSpPr>
              <a:spLocks noChangeArrowheads="1"/>
            </p:cNvSpPr>
            <p:nvPr/>
          </p:nvSpPr>
          <p:spPr bwMode="auto">
            <a:xfrm>
              <a:off x="-207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3" name="Rectangle 335"/>
            <p:cNvSpPr>
              <a:spLocks noChangeArrowheads="1"/>
            </p:cNvSpPr>
            <p:nvPr/>
          </p:nvSpPr>
          <p:spPr bwMode="auto">
            <a:xfrm>
              <a:off x="-178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4" name="Rectangle 336"/>
            <p:cNvSpPr>
              <a:spLocks noChangeArrowheads="1"/>
            </p:cNvSpPr>
            <p:nvPr/>
          </p:nvSpPr>
          <p:spPr bwMode="auto">
            <a:xfrm>
              <a:off x="-1498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5" name="Rectangle 337"/>
            <p:cNvSpPr>
              <a:spLocks noChangeArrowheads="1"/>
            </p:cNvSpPr>
            <p:nvPr/>
          </p:nvSpPr>
          <p:spPr bwMode="auto">
            <a:xfrm>
              <a:off x="-1210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6" name="Rectangle 338"/>
            <p:cNvSpPr>
              <a:spLocks noChangeArrowheads="1"/>
            </p:cNvSpPr>
            <p:nvPr/>
          </p:nvSpPr>
          <p:spPr bwMode="auto">
            <a:xfrm>
              <a:off x="-346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17" name="Rectangle 339"/>
            <p:cNvSpPr>
              <a:spLocks noChangeArrowheads="1"/>
            </p:cNvSpPr>
            <p:nvPr/>
          </p:nvSpPr>
          <p:spPr bwMode="auto">
            <a:xfrm>
              <a:off x="-922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8" name="Rectangle 340"/>
            <p:cNvSpPr>
              <a:spLocks noChangeArrowheads="1"/>
            </p:cNvSpPr>
            <p:nvPr/>
          </p:nvSpPr>
          <p:spPr bwMode="auto">
            <a:xfrm>
              <a:off x="-634" y="1044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19" name="Rectangle 341"/>
            <p:cNvSpPr>
              <a:spLocks noChangeArrowheads="1"/>
            </p:cNvSpPr>
            <p:nvPr/>
          </p:nvSpPr>
          <p:spPr bwMode="auto">
            <a:xfrm>
              <a:off x="-293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620" name="Rectangle 342"/>
            <p:cNvSpPr>
              <a:spLocks noChangeArrowheads="1"/>
            </p:cNvSpPr>
            <p:nvPr/>
          </p:nvSpPr>
          <p:spPr bwMode="auto">
            <a:xfrm>
              <a:off x="-265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621" name="Rectangle 343"/>
            <p:cNvSpPr>
              <a:spLocks noChangeArrowheads="1"/>
            </p:cNvSpPr>
            <p:nvPr/>
          </p:nvSpPr>
          <p:spPr bwMode="auto">
            <a:xfrm>
              <a:off x="-236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622" name="Rectangle 344"/>
            <p:cNvSpPr>
              <a:spLocks noChangeArrowheads="1"/>
            </p:cNvSpPr>
            <p:nvPr/>
          </p:nvSpPr>
          <p:spPr bwMode="auto">
            <a:xfrm>
              <a:off x="-207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623" name="Rectangle 345"/>
            <p:cNvSpPr>
              <a:spLocks noChangeArrowheads="1"/>
            </p:cNvSpPr>
            <p:nvPr/>
          </p:nvSpPr>
          <p:spPr bwMode="auto">
            <a:xfrm>
              <a:off x="-178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624" name="Rectangle 346"/>
            <p:cNvSpPr>
              <a:spLocks noChangeArrowheads="1"/>
            </p:cNvSpPr>
            <p:nvPr/>
          </p:nvSpPr>
          <p:spPr bwMode="auto">
            <a:xfrm>
              <a:off x="-1498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625" name="Rectangle 347"/>
            <p:cNvSpPr>
              <a:spLocks noChangeArrowheads="1"/>
            </p:cNvSpPr>
            <p:nvPr/>
          </p:nvSpPr>
          <p:spPr bwMode="auto">
            <a:xfrm>
              <a:off x="-1210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626" name="Rectangle 348"/>
            <p:cNvSpPr>
              <a:spLocks noChangeArrowheads="1"/>
            </p:cNvSpPr>
            <p:nvPr/>
          </p:nvSpPr>
          <p:spPr bwMode="auto">
            <a:xfrm>
              <a:off x="-346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627" name="Rectangle 349"/>
            <p:cNvSpPr>
              <a:spLocks noChangeArrowheads="1"/>
            </p:cNvSpPr>
            <p:nvPr/>
          </p:nvSpPr>
          <p:spPr bwMode="auto">
            <a:xfrm>
              <a:off x="-922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628" name="Rectangle 350"/>
            <p:cNvSpPr>
              <a:spLocks noChangeArrowheads="1"/>
            </p:cNvSpPr>
            <p:nvPr/>
          </p:nvSpPr>
          <p:spPr bwMode="auto">
            <a:xfrm>
              <a:off x="-634" y="1308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629" name="Text Box 351"/>
            <p:cNvSpPr txBox="1">
              <a:spLocks noChangeArrowheads="1"/>
            </p:cNvSpPr>
            <p:nvPr/>
          </p:nvSpPr>
          <p:spPr bwMode="auto">
            <a:xfrm>
              <a:off x="-3216" y="1029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630" name="Text Box 352"/>
            <p:cNvSpPr txBox="1">
              <a:spLocks noChangeArrowheads="1"/>
            </p:cNvSpPr>
            <p:nvPr/>
          </p:nvSpPr>
          <p:spPr bwMode="auto">
            <a:xfrm>
              <a:off x="-2964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631" name="Line 353"/>
            <p:cNvSpPr>
              <a:spLocks noChangeShapeType="1"/>
            </p:cNvSpPr>
            <p:nvPr/>
          </p:nvSpPr>
          <p:spPr bwMode="auto">
            <a:xfrm>
              <a:off x="-2508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2" name="Text Box 354"/>
            <p:cNvSpPr txBox="1">
              <a:spLocks noChangeArrowheads="1"/>
            </p:cNvSpPr>
            <p:nvPr/>
          </p:nvSpPr>
          <p:spPr bwMode="auto">
            <a:xfrm>
              <a:off x="-2678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633" name="Line 355"/>
            <p:cNvSpPr>
              <a:spLocks noChangeShapeType="1"/>
            </p:cNvSpPr>
            <p:nvPr/>
          </p:nvSpPr>
          <p:spPr bwMode="auto">
            <a:xfrm>
              <a:off x="-2796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4" name="Line 356"/>
            <p:cNvSpPr>
              <a:spLocks noChangeShapeType="1"/>
            </p:cNvSpPr>
            <p:nvPr/>
          </p:nvSpPr>
          <p:spPr bwMode="auto">
            <a:xfrm>
              <a:off x="-2220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5" name="Text Box 357"/>
            <p:cNvSpPr txBox="1">
              <a:spLocks noChangeArrowheads="1"/>
            </p:cNvSpPr>
            <p:nvPr/>
          </p:nvSpPr>
          <p:spPr bwMode="auto">
            <a:xfrm>
              <a:off x="-2390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636" name="Line 358"/>
            <p:cNvSpPr>
              <a:spLocks noChangeShapeType="1"/>
            </p:cNvSpPr>
            <p:nvPr/>
          </p:nvSpPr>
          <p:spPr bwMode="auto">
            <a:xfrm>
              <a:off x="-1932" y="684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7" name="Text Box 359"/>
            <p:cNvSpPr txBox="1">
              <a:spLocks noChangeArrowheads="1"/>
            </p:cNvSpPr>
            <p:nvPr/>
          </p:nvSpPr>
          <p:spPr bwMode="auto">
            <a:xfrm>
              <a:off x="-2102" y="432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638" name="Line 360"/>
            <p:cNvSpPr>
              <a:spLocks noChangeShapeType="1"/>
            </p:cNvSpPr>
            <p:nvPr/>
          </p:nvSpPr>
          <p:spPr bwMode="auto">
            <a:xfrm>
              <a:off x="-1644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39" name="Text Box 361"/>
            <p:cNvSpPr txBox="1">
              <a:spLocks noChangeArrowheads="1"/>
            </p:cNvSpPr>
            <p:nvPr/>
          </p:nvSpPr>
          <p:spPr bwMode="auto">
            <a:xfrm>
              <a:off x="-1814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640" name="Line 362"/>
            <p:cNvSpPr>
              <a:spLocks noChangeShapeType="1"/>
            </p:cNvSpPr>
            <p:nvPr/>
          </p:nvSpPr>
          <p:spPr bwMode="auto">
            <a:xfrm>
              <a:off x="-1356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1" name="Text Box 363"/>
            <p:cNvSpPr txBox="1">
              <a:spLocks noChangeArrowheads="1"/>
            </p:cNvSpPr>
            <p:nvPr/>
          </p:nvSpPr>
          <p:spPr bwMode="auto">
            <a:xfrm>
              <a:off x="-1526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42" name="Line 364"/>
            <p:cNvSpPr>
              <a:spLocks noChangeShapeType="1"/>
            </p:cNvSpPr>
            <p:nvPr/>
          </p:nvSpPr>
          <p:spPr bwMode="auto">
            <a:xfrm>
              <a:off x="-1068" y="687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3" name="Text Box 365"/>
            <p:cNvSpPr txBox="1">
              <a:spLocks noChangeArrowheads="1"/>
            </p:cNvSpPr>
            <p:nvPr/>
          </p:nvSpPr>
          <p:spPr bwMode="auto">
            <a:xfrm>
              <a:off x="-1238" y="435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44" name="Line 366"/>
            <p:cNvSpPr>
              <a:spLocks noChangeShapeType="1"/>
            </p:cNvSpPr>
            <p:nvPr/>
          </p:nvSpPr>
          <p:spPr bwMode="auto">
            <a:xfrm>
              <a:off x="-780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5" name="Text Box 367"/>
            <p:cNvSpPr txBox="1">
              <a:spLocks noChangeArrowheads="1"/>
            </p:cNvSpPr>
            <p:nvPr/>
          </p:nvSpPr>
          <p:spPr bwMode="auto">
            <a:xfrm>
              <a:off x="-950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46" name="Line 368"/>
            <p:cNvSpPr>
              <a:spLocks noChangeShapeType="1"/>
            </p:cNvSpPr>
            <p:nvPr/>
          </p:nvSpPr>
          <p:spPr bwMode="auto">
            <a:xfrm>
              <a:off x="-492" y="696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7" name="Text Box 369"/>
            <p:cNvSpPr txBox="1">
              <a:spLocks noChangeArrowheads="1"/>
            </p:cNvSpPr>
            <p:nvPr/>
          </p:nvSpPr>
          <p:spPr bwMode="auto">
            <a:xfrm>
              <a:off x="-662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48" name="Line 370"/>
            <p:cNvSpPr>
              <a:spLocks noChangeShapeType="1"/>
            </p:cNvSpPr>
            <p:nvPr/>
          </p:nvSpPr>
          <p:spPr bwMode="auto">
            <a:xfrm>
              <a:off x="-204" y="6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49" name="Text Box 371"/>
            <p:cNvSpPr txBox="1">
              <a:spLocks noChangeArrowheads="1"/>
            </p:cNvSpPr>
            <p:nvPr/>
          </p:nvSpPr>
          <p:spPr bwMode="auto">
            <a:xfrm>
              <a:off x="-374" y="4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grpSp>
        <p:nvGrpSpPr>
          <p:cNvPr id="207220" name="Group 372"/>
          <p:cNvGrpSpPr>
            <a:grpSpLocks/>
          </p:cNvGrpSpPr>
          <p:nvPr/>
        </p:nvGrpSpPr>
        <p:grpSpPr bwMode="auto">
          <a:xfrm>
            <a:off x="3354388" y="4533478"/>
            <a:ext cx="5105400" cy="1847850"/>
            <a:chOff x="-3360" y="144"/>
            <a:chExt cx="3216" cy="1164"/>
          </a:xfrm>
        </p:grpSpPr>
        <p:sp>
          <p:nvSpPr>
            <p:cNvPr id="23568" name="Rectangle 373"/>
            <p:cNvSpPr>
              <a:spLocks noChangeArrowheads="1"/>
            </p:cNvSpPr>
            <p:nvPr/>
          </p:nvSpPr>
          <p:spPr bwMode="auto">
            <a:xfrm>
              <a:off x="-308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2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69" name="Rectangle 374"/>
            <p:cNvSpPr>
              <a:spLocks noChangeArrowheads="1"/>
            </p:cNvSpPr>
            <p:nvPr/>
          </p:nvSpPr>
          <p:spPr bwMode="auto">
            <a:xfrm>
              <a:off x="-279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3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0" name="Rectangle 375"/>
            <p:cNvSpPr>
              <a:spLocks noChangeArrowheads="1"/>
            </p:cNvSpPr>
            <p:nvPr/>
          </p:nvSpPr>
          <p:spPr bwMode="auto">
            <a:xfrm>
              <a:off x="-250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4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1" name="Rectangle 376"/>
            <p:cNvSpPr>
              <a:spLocks noChangeArrowheads="1"/>
            </p:cNvSpPr>
            <p:nvPr/>
          </p:nvSpPr>
          <p:spPr bwMode="auto">
            <a:xfrm>
              <a:off x="-221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5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2" name="Rectangle 377"/>
            <p:cNvSpPr>
              <a:spLocks noChangeArrowheads="1"/>
            </p:cNvSpPr>
            <p:nvPr/>
          </p:nvSpPr>
          <p:spPr bwMode="auto">
            <a:xfrm>
              <a:off x="-193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6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3" name="Rectangle 378"/>
            <p:cNvSpPr>
              <a:spLocks noChangeArrowheads="1"/>
            </p:cNvSpPr>
            <p:nvPr/>
          </p:nvSpPr>
          <p:spPr bwMode="auto">
            <a:xfrm>
              <a:off x="-1642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7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4" name="Rectangle 379"/>
            <p:cNvSpPr>
              <a:spLocks noChangeArrowheads="1"/>
            </p:cNvSpPr>
            <p:nvPr/>
          </p:nvSpPr>
          <p:spPr bwMode="auto">
            <a:xfrm>
              <a:off x="-1354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8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5" name="Rectangle 380"/>
            <p:cNvSpPr>
              <a:spLocks noChangeArrowheads="1"/>
            </p:cNvSpPr>
            <p:nvPr/>
          </p:nvSpPr>
          <p:spPr bwMode="auto">
            <a:xfrm>
              <a:off x="-490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11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6" name="Rectangle 381"/>
            <p:cNvSpPr>
              <a:spLocks noChangeArrowheads="1"/>
            </p:cNvSpPr>
            <p:nvPr/>
          </p:nvSpPr>
          <p:spPr bwMode="auto">
            <a:xfrm>
              <a:off x="-1066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9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7" name="Rectangle 382"/>
            <p:cNvSpPr>
              <a:spLocks noChangeArrowheads="1"/>
            </p:cNvSpPr>
            <p:nvPr/>
          </p:nvSpPr>
          <p:spPr bwMode="auto">
            <a:xfrm>
              <a:off x="-778" y="756"/>
              <a:ext cx="288" cy="288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latin typeface="Times New Roman" pitchFamily="18" charset="0"/>
                </a:rPr>
                <a:t>10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78" name="Rectangle 383"/>
            <p:cNvSpPr>
              <a:spLocks noChangeArrowheads="1"/>
            </p:cNvSpPr>
            <p:nvPr/>
          </p:nvSpPr>
          <p:spPr bwMode="auto">
            <a:xfrm>
              <a:off x="-308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23579" name="Rectangle 384"/>
            <p:cNvSpPr>
              <a:spLocks noChangeArrowheads="1"/>
            </p:cNvSpPr>
            <p:nvPr/>
          </p:nvSpPr>
          <p:spPr bwMode="auto">
            <a:xfrm>
              <a:off x="-279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1</a:t>
              </a:r>
            </a:p>
          </p:txBody>
        </p:sp>
        <p:sp>
          <p:nvSpPr>
            <p:cNvPr id="23580" name="Rectangle 385"/>
            <p:cNvSpPr>
              <a:spLocks noChangeArrowheads="1"/>
            </p:cNvSpPr>
            <p:nvPr/>
          </p:nvSpPr>
          <p:spPr bwMode="auto">
            <a:xfrm>
              <a:off x="-250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2</a:t>
              </a:r>
            </a:p>
          </p:txBody>
        </p:sp>
        <p:sp>
          <p:nvSpPr>
            <p:cNvPr id="23581" name="Rectangle 386"/>
            <p:cNvSpPr>
              <a:spLocks noChangeArrowheads="1"/>
            </p:cNvSpPr>
            <p:nvPr/>
          </p:nvSpPr>
          <p:spPr bwMode="auto">
            <a:xfrm>
              <a:off x="-221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3</a:t>
              </a:r>
            </a:p>
          </p:txBody>
        </p:sp>
        <p:sp>
          <p:nvSpPr>
            <p:cNvPr id="23582" name="Rectangle 387"/>
            <p:cNvSpPr>
              <a:spLocks noChangeArrowheads="1"/>
            </p:cNvSpPr>
            <p:nvPr/>
          </p:nvSpPr>
          <p:spPr bwMode="auto">
            <a:xfrm>
              <a:off x="-193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23583" name="Rectangle 388"/>
            <p:cNvSpPr>
              <a:spLocks noChangeArrowheads="1"/>
            </p:cNvSpPr>
            <p:nvPr/>
          </p:nvSpPr>
          <p:spPr bwMode="auto">
            <a:xfrm>
              <a:off x="-1642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5</a:t>
              </a:r>
            </a:p>
          </p:txBody>
        </p:sp>
        <p:sp>
          <p:nvSpPr>
            <p:cNvPr id="23584" name="Rectangle 389"/>
            <p:cNvSpPr>
              <a:spLocks noChangeArrowheads="1"/>
            </p:cNvSpPr>
            <p:nvPr/>
          </p:nvSpPr>
          <p:spPr bwMode="auto">
            <a:xfrm>
              <a:off x="-1354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6</a:t>
              </a:r>
            </a:p>
          </p:txBody>
        </p:sp>
        <p:sp>
          <p:nvSpPr>
            <p:cNvPr id="23585" name="Rectangle 390"/>
            <p:cNvSpPr>
              <a:spLocks noChangeArrowheads="1"/>
            </p:cNvSpPr>
            <p:nvPr/>
          </p:nvSpPr>
          <p:spPr bwMode="auto">
            <a:xfrm>
              <a:off x="-490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9</a:t>
              </a:r>
            </a:p>
          </p:txBody>
        </p:sp>
        <p:sp>
          <p:nvSpPr>
            <p:cNvPr id="23586" name="Rectangle 391"/>
            <p:cNvSpPr>
              <a:spLocks noChangeArrowheads="1"/>
            </p:cNvSpPr>
            <p:nvPr/>
          </p:nvSpPr>
          <p:spPr bwMode="auto">
            <a:xfrm>
              <a:off x="-1066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7</a:t>
              </a:r>
            </a:p>
          </p:txBody>
        </p:sp>
        <p:sp>
          <p:nvSpPr>
            <p:cNvPr id="23587" name="Rectangle 392"/>
            <p:cNvSpPr>
              <a:spLocks noChangeArrowheads="1"/>
            </p:cNvSpPr>
            <p:nvPr/>
          </p:nvSpPr>
          <p:spPr bwMode="auto">
            <a:xfrm>
              <a:off x="-778" y="1020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 defTabSz="762000"/>
              <a:r>
                <a:rPr lang="es-ES" sz="2400" b="1" dirty="0">
                  <a:solidFill>
                    <a:srgbClr val="FF3300"/>
                  </a:solidFill>
                  <a:latin typeface="Times New Roman" pitchFamily="18" charset="0"/>
                </a:rPr>
                <a:t>8</a:t>
              </a:r>
            </a:p>
          </p:txBody>
        </p:sp>
        <p:sp>
          <p:nvSpPr>
            <p:cNvPr id="23588" name="Text Box 393"/>
            <p:cNvSpPr txBox="1">
              <a:spLocks noChangeArrowheads="1"/>
            </p:cNvSpPr>
            <p:nvPr/>
          </p:nvSpPr>
          <p:spPr bwMode="auto">
            <a:xfrm>
              <a:off x="-3360" y="741"/>
              <a:ext cx="278" cy="3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800" b="1" dirty="0">
                  <a:latin typeface="Times New Roman" pitchFamily="18" charset="0"/>
                </a:rPr>
                <a:t>A</a:t>
              </a:r>
              <a:endParaRPr lang="es-ES" sz="2400" dirty="0">
                <a:latin typeface="Times New Roman" pitchFamily="18" charset="0"/>
              </a:endParaRPr>
            </a:p>
          </p:txBody>
        </p:sp>
        <p:sp>
          <p:nvSpPr>
            <p:cNvPr id="23589" name="Text Box 394"/>
            <p:cNvSpPr txBox="1">
              <a:spLocks noChangeArrowheads="1"/>
            </p:cNvSpPr>
            <p:nvPr/>
          </p:nvSpPr>
          <p:spPr bwMode="auto">
            <a:xfrm>
              <a:off x="-3108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i=0</a:t>
              </a:r>
            </a:p>
          </p:txBody>
        </p:sp>
        <p:sp>
          <p:nvSpPr>
            <p:cNvPr id="23590" name="Line 395"/>
            <p:cNvSpPr>
              <a:spLocks noChangeShapeType="1"/>
            </p:cNvSpPr>
            <p:nvPr/>
          </p:nvSpPr>
          <p:spPr bwMode="auto">
            <a:xfrm>
              <a:off x="-2652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1" name="Text Box 396"/>
            <p:cNvSpPr txBox="1">
              <a:spLocks noChangeArrowheads="1"/>
            </p:cNvSpPr>
            <p:nvPr/>
          </p:nvSpPr>
          <p:spPr bwMode="auto">
            <a:xfrm>
              <a:off x="-2822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i=1</a:t>
              </a:r>
            </a:p>
          </p:txBody>
        </p:sp>
        <p:sp>
          <p:nvSpPr>
            <p:cNvPr id="23592" name="Line 397"/>
            <p:cNvSpPr>
              <a:spLocks noChangeShapeType="1"/>
            </p:cNvSpPr>
            <p:nvPr/>
          </p:nvSpPr>
          <p:spPr bwMode="auto">
            <a:xfrm>
              <a:off x="-2940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3" name="Line 398"/>
            <p:cNvSpPr>
              <a:spLocks noChangeShapeType="1"/>
            </p:cNvSpPr>
            <p:nvPr/>
          </p:nvSpPr>
          <p:spPr bwMode="auto">
            <a:xfrm>
              <a:off x="-2364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4" name="Text Box 399"/>
            <p:cNvSpPr txBox="1">
              <a:spLocks noChangeArrowheads="1"/>
            </p:cNvSpPr>
            <p:nvPr/>
          </p:nvSpPr>
          <p:spPr bwMode="auto">
            <a:xfrm>
              <a:off x="-2534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i=2</a:t>
              </a:r>
            </a:p>
          </p:txBody>
        </p:sp>
        <p:sp>
          <p:nvSpPr>
            <p:cNvPr id="23595" name="Line 400"/>
            <p:cNvSpPr>
              <a:spLocks noChangeShapeType="1"/>
            </p:cNvSpPr>
            <p:nvPr/>
          </p:nvSpPr>
          <p:spPr bwMode="auto">
            <a:xfrm>
              <a:off x="-2076" y="396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6" name="Text Box 401"/>
            <p:cNvSpPr txBox="1">
              <a:spLocks noChangeArrowheads="1"/>
            </p:cNvSpPr>
            <p:nvPr/>
          </p:nvSpPr>
          <p:spPr bwMode="auto">
            <a:xfrm>
              <a:off x="-2246" y="144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i=3</a:t>
              </a:r>
            </a:p>
          </p:txBody>
        </p:sp>
        <p:sp>
          <p:nvSpPr>
            <p:cNvPr id="23597" name="Line 402"/>
            <p:cNvSpPr>
              <a:spLocks noChangeShapeType="1"/>
            </p:cNvSpPr>
            <p:nvPr/>
          </p:nvSpPr>
          <p:spPr bwMode="auto">
            <a:xfrm>
              <a:off x="-1788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598" name="Text Box 403"/>
            <p:cNvSpPr txBox="1">
              <a:spLocks noChangeArrowheads="1"/>
            </p:cNvSpPr>
            <p:nvPr/>
          </p:nvSpPr>
          <p:spPr bwMode="auto">
            <a:xfrm>
              <a:off x="-1958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i=4</a:t>
              </a:r>
            </a:p>
          </p:txBody>
        </p:sp>
        <p:sp>
          <p:nvSpPr>
            <p:cNvPr id="23599" name="Line 404"/>
            <p:cNvSpPr>
              <a:spLocks noChangeShapeType="1"/>
            </p:cNvSpPr>
            <p:nvPr/>
          </p:nvSpPr>
          <p:spPr bwMode="auto">
            <a:xfrm>
              <a:off x="-1500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0" name="Text Box 405"/>
            <p:cNvSpPr txBox="1">
              <a:spLocks noChangeArrowheads="1"/>
            </p:cNvSpPr>
            <p:nvPr/>
          </p:nvSpPr>
          <p:spPr bwMode="auto">
            <a:xfrm>
              <a:off x="-1670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i=5</a:t>
              </a:r>
            </a:p>
          </p:txBody>
        </p:sp>
        <p:sp>
          <p:nvSpPr>
            <p:cNvPr id="23601" name="Line 406"/>
            <p:cNvSpPr>
              <a:spLocks noChangeShapeType="1"/>
            </p:cNvSpPr>
            <p:nvPr/>
          </p:nvSpPr>
          <p:spPr bwMode="auto">
            <a:xfrm>
              <a:off x="-1212" y="399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2" name="Text Box 407"/>
            <p:cNvSpPr txBox="1">
              <a:spLocks noChangeArrowheads="1"/>
            </p:cNvSpPr>
            <p:nvPr/>
          </p:nvSpPr>
          <p:spPr bwMode="auto">
            <a:xfrm>
              <a:off x="-1382" y="147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i=6</a:t>
              </a:r>
            </a:p>
          </p:txBody>
        </p:sp>
        <p:sp>
          <p:nvSpPr>
            <p:cNvPr id="23603" name="Line 408"/>
            <p:cNvSpPr>
              <a:spLocks noChangeShapeType="1"/>
            </p:cNvSpPr>
            <p:nvPr/>
          </p:nvSpPr>
          <p:spPr bwMode="auto">
            <a:xfrm>
              <a:off x="-924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4" name="Text Box 409"/>
            <p:cNvSpPr txBox="1">
              <a:spLocks noChangeArrowheads="1"/>
            </p:cNvSpPr>
            <p:nvPr/>
          </p:nvSpPr>
          <p:spPr bwMode="auto">
            <a:xfrm>
              <a:off x="-1094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i=7</a:t>
              </a:r>
            </a:p>
          </p:txBody>
        </p:sp>
        <p:sp>
          <p:nvSpPr>
            <p:cNvPr id="23605" name="Line 410"/>
            <p:cNvSpPr>
              <a:spLocks noChangeShapeType="1"/>
            </p:cNvSpPr>
            <p:nvPr/>
          </p:nvSpPr>
          <p:spPr bwMode="auto">
            <a:xfrm>
              <a:off x="-636" y="408"/>
              <a:ext cx="0" cy="297"/>
            </a:xfrm>
            <a:prstGeom prst="line">
              <a:avLst/>
            </a:prstGeom>
            <a:noFill/>
            <a:ln w="28575">
              <a:solidFill>
                <a:schemeClr val="bg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6" name="Text Box 411"/>
            <p:cNvSpPr txBox="1">
              <a:spLocks noChangeArrowheads="1"/>
            </p:cNvSpPr>
            <p:nvPr/>
          </p:nvSpPr>
          <p:spPr bwMode="auto">
            <a:xfrm>
              <a:off x="-806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chemeClr val="bg1"/>
                  </a:solidFill>
                  <a:latin typeface="Times New Roman" pitchFamily="18" charset="0"/>
                </a:rPr>
                <a:t>i=8</a:t>
              </a:r>
            </a:p>
          </p:txBody>
        </p:sp>
        <p:sp>
          <p:nvSpPr>
            <p:cNvPr id="23607" name="Line 412"/>
            <p:cNvSpPr>
              <a:spLocks noChangeShapeType="1"/>
            </p:cNvSpPr>
            <p:nvPr/>
          </p:nvSpPr>
          <p:spPr bwMode="auto">
            <a:xfrm>
              <a:off x="-348" y="408"/>
              <a:ext cx="0" cy="297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s-MX" dirty="0"/>
            </a:p>
          </p:txBody>
        </p:sp>
        <p:sp>
          <p:nvSpPr>
            <p:cNvPr id="23608" name="Text Box 413"/>
            <p:cNvSpPr txBox="1">
              <a:spLocks noChangeArrowheads="1"/>
            </p:cNvSpPr>
            <p:nvPr/>
          </p:nvSpPr>
          <p:spPr bwMode="auto">
            <a:xfrm>
              <a:off x="-518" y="156"/>
              <a:ext cx="37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defTabSz="762000" eaLnBrk="0" hangingPunct="0">
                <a:defRPr sz="16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defTabSz="762000" eaLnBrk="0" fontAlgn="base" hangingPunct="0">
                <a:spcBef>
                  <a:spcPct val="0"/>
                </a:spcBef>
                <a:spcAft>
                  <a:spcPct val="0"/>
                </a:spcAft>
                <a:defRPr sz="16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algn="ctr" eaLnBrk="1" hangingPunct="1"/>
              <a:r>
                <a:rPr lang="es-ES" sz="2400" b="1" dirty="0">
                  <a:solidFill>
                    <a:srgbClr val="0000FF"/>
                  </a:solidFill>
                  <a:latin typeface="Times New Roman" pitchFamily="18" charset="0"/>
                </a:rPr>
                <a:t>i=9</a:t>
              </a:r>
            </a:p>
          </p:txBody>
        </p:sp>
      </p:grpSp>
      <p:sp>
        <p:nvSpPr>
          <p:cNvPr id="415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7400" y="43032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3421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68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68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68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68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68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500"/>
                                        <p:tgtEl>
                                          <p:spTgt spid="20685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068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6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7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6851" grpId="0" build="p" autoUpdateAnimBg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029507" y="1340768"/>
            <a:ext cx="7505694" cy="3863727"/>
          </a:xfrm>
        </p:spPr>
        <p:txBody>
          <a:bodyPr>
            <a:normAutofit/>
          </a:bodyPr>
          <a:lstStyle/>
          <a:p>
            <a:pPr marL="0" indent="0" algn="ctr">
              <a:lnSpc>
                <a:spcPct val="150000"/>
              </a:lnSpc>
              <a:spcBef>
                <a:spcPct val="0"/>
              </a:spcBef>
              <a:buNone/>
            </a:pP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Escriba la función </a:t>
            </a:r>
            <a:r>
              <a:rPr lang="es-MX" sz="2300" b="1" dirty="0" err="1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MX" sz="23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que recibe un arreglo y despliega en pantalla el contenido del arreglo.</a:t>
            </a:r>
            <a:endParaRPr lang="es-ES_tradnl" sz="23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eaLnBrk="1" hangingPunct="1"/>
            <a:endParaRPr lang="es-ES_tradnl" sz="24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imprimeArreglo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for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i in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range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len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(B)):</a:t>
            </a:r>
          </a:p>
          <a:p>
            <a:pPr lvl="2">
              <a:buNone/>
              <a:tabLst>
                <a:tab pos="1168400" algn="l"/>
              </a:tabLst>
            </a:pP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    </a:t>
            </a: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print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(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"Arreglo["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 i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</a:t>
            </a:r>
            <a:r>
              <a:rPr lang="es-ES_tradnl" b="1" dirty="0">
                <a:solidFill>
                  <a:schemeClr val="accent5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"] = "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B[i]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)</a:t>
            </a:r>
          </a:p>
          <a:p>
            <a:pPr lvl="2">
              <a:buFontTx/>
              <a:buNone/>
              <a:tabLst>
                <a:tab pos="1168400" algn="l"/>
              </a:tabLst>
            </a:pPr>
            <a:r>
              <a:rPr lang="es-ES_tradnl" sz="2000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   </a:t>
            </a:r>
          </a:p>
        </p:txBody>
      </p:sp>
      <p:sp>
        <p:nvSpPr>
          <p:cNvPr id="22534" name="Line 51"/>
          <p:cNvSpPr>
            <a:spLocks noChangeShapeType="1"/>
          </p:cNvSpPr>
          <p:nvPr/>
        </p:nvSpPr>
        <p:spPr bwMode="auto">
          <a:xfrm>
            <a:off x="-4511675" y="2305050"/>
            <a:ext cx="0" cy="471488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tx1"/>
                </a:solidFill>
                <a:round/>
                <a:headEnd type="none" w="sm" len="sm"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414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416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4835" y="4583270"/>
            <a:ext cx="1874969" cy="1242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7981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058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0" dur="500"/>
                                        <p:tgtEl>
                                          <p:spTgt spid="2058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058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058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9" dur="500"/>
                                        <p:tgtEl>
                                          <p:spTgt spid="2058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827" grpId="0" build="p" autoUpdateAnimBg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924" name="Text Box 4"/>
          <p:cNvSpPr txBox="1">
            <a:spLocks noChangeArrowheads="1"/>
          </p:cNvSpPr>
          <p:nvPr/>
        </p:nvSpPr>
        <p:spPr bwMode="auto">
          <a:xfrm>
            <a:off x="852499" y="1700808"/>
            <a:ext cx="7340352" cy="1131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marL="457200" indent="-4572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</a:rPr>
              <a:t>Integrar todas las funciones </a:t>
            </a:r>
            <a:r>
              <a:rPr lang="es-ES_tradnl" sz="2400" dirty="0"/>
              <a:t>en un solo programa para verificar su funcionamiento</a:t>
            </a:r>
            <a:endParaRPr lang="es-ES" sz="2400" b="1" dirty="0">
              <a:solidFill>
                <a:srgbClr val="0000FF"/>
              </a:solidFill>
            </a:endParaRPr>
          </a:p>
        </p:txBody>
      </p: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877403" y="156170"/>
            <a:ext cx="7340352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996952"/>
            <a:ext cx="3694666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26406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099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9924" grpId="0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5"/>
          <p:cNvSpPr>
            <a:spLocks noChangeArrowheads="1"/>
          </p:cNvSpPr>
          <p:nvPr/>
        </p:nvSpPr>
        <p:spPr bwMode="auto">
          <a:xfrm>
            <a:off x="0" y="5734050"/>
            <a:ext cx="3203575" cy="112395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s-MX" dirty="0"/>
          </a:p>
        </p:txBody>
      </p:sp>
      <p:sp>
        <p:nvSpPr>
          <p:cNvPr id="27653" name="Text Box 4"/>
          <p:cNvSpPr txBox="1">
            <a:spLocks noChangeArrowheads="1"/>
          </p:cNvSpPr>
          <p:nvPr/>
        </p:nvSpPr>
        <p:spPr bwMode="auto">
          <a:xfrm>
            <a:off x="1618431" y="1418687"/>
            <a:ext cx="4248770" cy="40934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sumaDos</a:t>
            </a:r>
            <a:r>
              <a:rPr lang="en-US" sz="2000" b="1" dirty="0"/>
              <a:t> 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B[i] = B[i] + 2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def </a:t>
            </a:r>
            <a:r>
              <a:rPr lang="en-US" sz="2000" b="1" dirty="0" err="1"/>
              <a:t>imprime</a:t>
            </a:r>
            <a:r>
              <a:rPr lang="en-US" sz="2000" b="1" dirty="0"/>
              <a:t>(B):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for i in range(</a:t>
            </a:r>
            <a:r>
              <a:rPr lang="en-US" sz="2000" b="1" dirty="0" err="1"/>
              <a:t>len</a:t>
            </a:r>
            <a:r>
              <a:rPr lang="en-US" sz="2000" b="1" dirty="0"/>
              <a:t>(B)):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en-US" sz="2000" b="1" dirty="0"/>
              <a:t>        print("</a:t>
            </a:r>
            <a:r>
              <a:rPr lang="en-US" sz="2000" b="1" dirty="0" err="1"/>
              <a:t>Arreglo</a:t>
            </a:r>
            <a:r>
              <a:rPr lang="en-US" sz="2000" b="1" dirty="0"/>
              <a:t>[", i, "] = ", B[i])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endParaRPr lang="en-US" sz="2000" b="1" dirty="0"/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A = [0, 1, 2, 3, 4, 5, 6, 7, 8, 9]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 err="1"/>
              <a:t>sumaDos</a:t>
            </a:r>
            <a:r>
              <a:rPr lang="pt-BR" sz="2000" b="1" dirty="0"/>
              <a:t>(A)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accent1"/>
              </a:buClr>
              <a:buSzPct val="80000"/>
              <a:buFont typeface="Wingdings" pitchFamily="2" charset="2"/>
              <a:buNone/>
            </a:pPr>
            <a:r>
              <a:rPr lang="pt-BR" sz="2000" b="1" dirty="0"/>
              <a:t>imprime(A)</a:t>
            </a:r>
            <a:endParaRPr lang="es-ES_tradnl" sz="2000" b="1" dirty="0"/>
          </a:p>
        </p:txBody>
      </p:sp>
      <p:sp>
        <p:nvSpPr>
          <p:cNvPr id="6" name="Rectangle 2"/>
          <p:cNvSpPr>
            <a:spLocks noChangeArrowheads="1"/>
          </p:cNvSpPr>
          <p:nvPr/>
        </p:nvSpPr>
        <p:spPr bwMode="auto">
          <a:xfrm>
            <a:off x="1687115" y="275778"/>
            <a:ext cx="5765205" cy="9209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427" y="4365104"/>
            <a:ext cx="2420616" cy="1604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6597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19138" y="1125538"/>
            <a:ext cx="7813302" cy="5181600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400"/>
              </a:lnSpc>
              <a:buNone/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¿Qué tal si ahora necesitamos definir un procedimiento en donde se asigne a cada variable el valor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?, el código sería algo como lo siguiente: </a:t>
            </a:r>
          </a:p>
          <a:p>
            <a:pPr eaLnBrk="1" hangingPunct="1">
              <a:lnSpc>
                <a:spcPct val="90000"/>
              </a:lnSpc>
            </a:pPr>
            <a:endParaRPr lang="es-ES_tradnl" sz="16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b="1" dirty="0" err="1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def</a:t>
            </a:r>
            <a:r>
              <a:rPr lang="es-ES_tradnl" b="1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s-ES_tradnl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iniciaMenosUno ( ):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x0=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x1=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x2=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x3=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x4=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x5=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x6=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x7=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x8=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r>
              <a:rPr lang="es-ES_tradnl" sz="1900" b="1" dirty="0"/>
              <a:t> </a:t>
            </a:r>
          </a:p>
          <a:p>
            <a:pPr lvl="4" eaLnBrk="1" hangingPunct="1">
              <a:lnSpc>
                <a:spcPct val="90000"/>
              </a:lnSpc>
              <a:buFontTx/>
              <a:buNone/>
            </a:pPr>
            <a:r>
              <a:rPr lang="es-ES_tradnl" sz="1900" b="1" dirty="0"/>
              <a:t>      x9=</a:t>
            </a:r>
            <a:r>
              <a:rPr lang="es-ES_tradnl" sz="1900" b="1" dirty="0">
                <a:solidFill>
                  <a:srgbClr val="0000FF"/>
                </a:solidFill>
              </a:rPr>
              <a:t>-1</a:t>
            </a:r>
            <a:endParaRPr lang="es-ES_tradnl" sz="1900" b="1" dirty="0"/>
          </a:p>
        </p:txBody>
      </p:sp>
      <p:sp>
        <p:nvSpPr>
          <p:cNvPr id="189445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52120" y="3540510"/>
            <a:ext cx="2488596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7768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755649" y="1628329"/>
            <a:ext cx="7488759" cy="1080591"/>
          </a:xfrm>
        </p:spPr>
        <p:txBody>
          <a:bodyPr/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Pero ¿Qué tal si en lugar de trabajar con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necesitamos definir </a:t>
            </a:r>
            <a:r>
              <a:rPr lang="es-ES_tradnl" sz="24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1000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? </a:t>
            </a:r>
          </a:p>
        </p:txBody>
      </p:sp>
      <p:sp>
        <p:nvSpPr>
          <p:cNvPr id="190469" name="Rectangle 5"/>
          <p:cNvSpPr>
            <a:spLocks noGrp="1" noChangeArrowheads="1"/>
          </p:cNvSpPr>
          <p:nvPr>
            <p:ph type="title"/>
          </p:nvPr>
        </p:nvSpPr>
        <p:spPr>
          <a:xfrm>
            <a:off x="1042988" y="18864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2" name="1 Imagen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9523" y="2924944"/>
            <a:ext cx="2204885" cy="2688884"/>
          </a:xfrm>
          <a:prstGeom prst="rect">
            <a:avLst/>
          </a:prstGeom>
        </p:spPr>
      </p:pic>
      <p:sp>
        <p:nvSpPr>
          <p:cNvPr id="5" name="Rectangle 2"/>
          <p:cNvSpPr txBox="1">
            <a:spLocks noChangeArrowheads="1"/>
          </p:cNvSpPr>
          <p:nvPr/>
        </p:nvSpPr>
        <p:spPr>
          <a:xfrm>
            <a:off x="722360" y="2924944"/>
            <a:ext cx="4857752" cy="288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ts val="3500"/>
              </a:lnSpc>
              <a:spcBef>
                <a:spcPct val="50000"/>
              </a:spcBef>
            </a:pP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Que tal si en vez de trabajar con varias variables aisladas, trabajamos con </a:t>
            </a: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un solo contenedor de variables</a:t>
            </a:r>
            <a:r>
              <a:rPr lang="es-ES_tradnl" sz="24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66237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27658" y="1340768"/>
            <a:ext cx="7704782" cy="4340225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variable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una asociación entre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nombre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y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un grupo de localidades.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Cada localidad está asociada con un número, de tal manera que para identificar a localidad específica del arreglo es necesario escribir su número. </a:t>
            </a:r>
          </a:p>
          <a:p>
            <a:pPr algn="just" eaLnBrk="1" hangingPunct="1">
              <a:lnSpc>
                <a:spcPts val="3200"/>
              </a:lnSpc>
              <a:spcBef>
                <a:spcPct val="50000"/>
              </a:spcBef>
            </a:pP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La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primera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 siempre corresponde a la localidad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última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corresponde a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, en donde </a:t>
            </a:r>
            <a:r>
              <a:rPr lang="es-ES_tradnl" sz="21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1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1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es el número de localidades del arreglo. </a:t>
            </a:r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title"/>
          </p:nvPr>
        </p:nvSpPr>
        <p:spPr>
          <a:xfrm>
            <a:off x="1043608" y="0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3 Imagen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8104" y="5013176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998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043682" y="1236167"/>
            <a:ext cx="7416750" cy="1328737"/>
          </a:xfrm>
        </p:spPr>
        <p:txBody>
          <a:bodyPr>
            <a:normAutofit fontScale="92500"/>
          </a:bodyPr>
          <a:lstStyle/>
          <a:p>
            <a:pPr marL="0" indent="0" eaLnBrk="1" hangingPunct="1">
              <a:lnSpc>
                <a:spcPct val="120000"/>
              </a:lnSpc>
              <a:buNone/>
            </a:pP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Por ejemplo, en un arreglo de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localidades, la primera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 </a:t>
            </a:r>
            <a:r>
              <a:rPr lang="es-ES_tradnl" sz="28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y la última localidad es </a:t>
            </a:r>
            <a:r>
              <a:rPr lang="es-ES_tradnl" sz="28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</a:t>
            </a:r>
            <a:r>
              <a:rPr lang="es-ES_tradnl" sz="2800" dirty="0">
                <a:latin typeface="Arial" pitchFamily="34" charset="0"/>
                <a:cs typeface="Arial" pitchFamily="34" charset="0"/>
              </a:rPr>
              <a:t>. </a:t>
            </a:r>
          </a:p>
        </p:txBody>
      </p:sp>
      <p:pic>
        <p:nvPicPr>
          <p:cNvPr id="192515" name="Picture 3" descr="arr0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775" y="2587327"/>
            <a:ext cx="3208338" cy="401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2518" name="Rectangle 6"/>
          <p:cNvSpPr>
            <a:spLocks noGrp="1" noChangeArrowheads="1"/>
          </p:cNvSpPr>
          <p:nvPr>
            <p:ph type="title"/>
          </p:nvPr>
        </p:nvSpPr>
        <p:spPr>
          <a:xfrm>
            <a:off x="1042988" y="-27384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</p:spTree>
    <p:extLst>
      <p:ext uri="{BB962C8B-B14F-4D97-AF65-F5344CB8AC3E}">
        <p14:creationId xmlns:p14="http://schemas.microsoft.com/office/powerpoint/2010/main" val="4269901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25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TIGO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259632" y="1700808"/>
            <a:ext cx="4062163" cy="4032349"/>
          </a:xfrm>
        </p:spPr>
        <p:txBody>
          <a:bodyPr>
            <a:normAutofit/>
          </a:bodyPr>
          <a:lstStyle/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ES_tradnl" sz="2000" dirty="0">
                <a:latin typeface="Arial" pitchFamily="34" charset="0"/>
                <a:cs typeface="Arial" pitchFamily="34" charset="0"/>
              </a:rPr>
              <a:t>La característica de una variable arreglo son los corchetes(</a:t>
            </a:r>
            <a:r>
              <a:rPr lang="es-ES_tradnl" sz="2000" b="1" dirty="0">
                <a:solidFill>
                  <a:srgbClr val="000099"/>
                </a:solidFill>
                <a:latin typeface="Arial" pitchFamily="34" charset="0"/>
                <a:cs typeface="Arial" pitchFamily="34" charset="0"/>
              </a:rPr>
              <a:t>[ ]</a:t>
            </a:r>
            <a:r>
              <a:rPr lang="es-ES_tradnl" sz="2000" dirty="0">
                <a:latin typeface="Arial" pitchFamily="34" charset="0"/>
                <a:cs typeface="Arial" pitchFamily="34" charset="0"/>
              </a:rPr>
              <a:t>). Una definición de variables que los incluya, indica que la variable es un </a:t>
            </a:r>
            <a:r>
              <a:rPr lang="es-ES_tradnl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arreglo.</a:t>
            </a:r>
          </a:p>
          <a:p>
            <a:pPr marL="0" indent="0" algn="just" eaLnBrk="1" hangingPunct="1">
              <a:buNone/>
            </a:pPr>
            <a:endParaRPr lang="es-ES_tradnl" sz="8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[]</a:t>
            </a:r>
          </a:p>
          <a:p>
            <a:pPr marL="0" indent="0" algn="just">
              <a:lnSpc>
                <a:spcPts val="3300"/>
              </a:lnSpc>
              <a:buNone/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lista = ['a',  1 , "Buen </a:t>
            </a:r>
            <a:r>
              <a:rPr lang="es-MX" sz="2400" b="1" dirty="0" err="1">
                <a:solidFill>
                  <a:schemeClr val="accent6">
                    <a:lumMod val="75000"/>
                  </a:schemeClr>
                </a:solidFill>
              </a:rPr>
              <a:t>dia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"]</a:t>
            </a: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b="1" dirty="0">
              <a:solidFill>
                <a:srgbClr val="0000FF"/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 eaLnBrk="1" hangingPunct="1">
              <a:lnSpc>
                <a:spcPts val="3300"/>
              </a:lnSpc>
              <a:buNone/>
            </a:pPr>
            <a:endParaRPr lang="es-ES_tradnl" sz="2000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93541" name="Rectangle 5"/>
          <p:cNvSpPr>
            <a:spLocks noGrp="1" noChangeArrowheads="1"/>
          </p:cNvSpPr>
          <p:nvPr>
            <p:ph type="title"/>
          </p:nvPr>
        </p:nvSpPr>
        <p:spPr>
          <a:xfrm>
            <a:off x="1056184" y="260648"/>
            <a:ext cx="7010400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4" name="1 Imagen">
            <a:extLst>
              <a:ext uri="{FF2B5EF4-FFF2-40B4-BE49-F238E27FC236}">
                <a16:creationId xmlns:a16="http://schemas.microsoft.com/office/drawing/2014/main" id="{758D5865-7C63-4430-812A-49E894058E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4168" y="2084558"/>
            <a:ext cx="2204885" cy="2688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935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19353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3" presetClass="entr" presetSubtype="27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9353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2/3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3538" grpId="0" build="p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3569" y="1268760"/>
            <a:ext cx="7704855" cy="3816424"/>
          </a:xfrm>
        </p:spPr>
        <p:txBody>
          <a:bodyPr>
            <a:normAutofit/>
          </a:bodyPr>
          <a:lstStyle/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Una vez que hemos declarado la variable arreglo, ¿Cómo tenemos acceso a los valores? Debemos recordar que las localidades de un arreglo están numeradas 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0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a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n-1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(en donde </a:t>
            </a:r>
            <a:r>
              <a:rPr lang="es-ES_tradnl" sz="2200" b="1" dirty="0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n</a:t>
            </a: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 es el tamaño del arreglo).  </a:t>
            </a:r>
          </a:p>
          <a:p>
            <a:pPr algn="just" eaLnBrk="1" hangingPunct="1">
              <a:lnSpc>
                <a:spcPts val="3500"/>
              </a:lnSpc>
              <a:spcBef>
                <a:spcPct val="50000"/>
              </a:spcBef>
            </a:pPr>
            <a:r>
              <a:rPr lang="es-ES_tradnl" sz="2200" dirty="0">
                <a:solidFill>
                  <a:schemeClr val="bg2">
                    <a:lumMod val="25000"/>
                  </a:schemeClr>
                </a:solidFill>
                <a:latin typeface="Arial" pitchFamily="34" charset="0"/>
                <a:cs typeface="Arial" pitchFamily="34" charset="0"/>
              </a:rPr>
              <a:t>Para hacer referencia a una localidad específica del arreglo debemos escribir el </a:t>
            </a:r>
            <a:r>
              <a:rPr lang="es-ES_tradnl" sz="2200" b="1" dirty="0">
                <a:solidFill>
                  <a:srgbClr val="FF3300"/>
                </a:solidFill>
                <a:latin typeface="Arial" pitchFamily="34" charset="0"/>
                <a:cs typeface="Arial" pitchFamily="34" charset="0"/>
              </a:rPr>
              <a:t>nombre de la variable y entre los corchetes el número de la localidad. </a:t>
            </a:r>
          </a:p>
        </p:txBody>
      </p:sp>
      <p:sp>
        <p:nvSpPr>
          <p:cNvPr id="196613" name="Rectangle 5"/>
          <p:cNvSpPr>
            <a:spLocks noGrp="1" noChangeArrowheads="1"/>
          </p:cNvSpPr>
          <p:nvPr>
            <p:ph type="title"/>
          </p:nvPr>
        </p:nvSpPr>
        <p:spPr>
          <a:xfrm>
            <a:off x="1187004" y="44624"/>
            <a:ext cx="6625356" cy="1143000"/>
          </a:xfrm>
        </p:spPr>
        <p:txBody>
          <a:bodyPr/>
          <a:lstStyle/>
          <a:p>
            <a:pPr eaLnBrk="1" hangingPunct="1">
              <a:defRPr/>
            </a:pPr>
            <a:r>
              <a:rPr lang="es-ES_tradnl" sz="48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Listas o arreglos</a:t>
            </a:r>
          </a:p>
        </p:txBody>
      </p:sp>
      <p:pic>
        <p:nvPicPr>
          <p:cNvPr id="6" name="5 Imagen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6096" y="4797152"/>
            <a:ext cx="2952328" cy="1634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44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1666</TotalTime>
  <Words>2041</Words>
  <Application>Microsoft Office PowerPoint</Application>
  <PresentationFormat>Presentación en pantalla (4:3)</PresentationFormat>
  <Paragraphs>700</Paragraphs>
  <Slides>36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2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Listas o arreglos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profesor</dc:creator>
  <cp:lastModifiedBy>Lizethe Pérez Fuertes</cp:lastModifiedBy>
  <cp:revision>44</cp:revision>
  <dcterms:created xsi:type="dcterms:W3CDTF">2013-07-08T17:54:54Z</dcterms:created>
  <dcterms:modified xsi:type="dcterms:W3CDTF">2019-09-27T16:06:22Z</dcterms:modified>
</cp:coreProperties>
</file>