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9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96" d="100"/>
          <a:sy n="96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1321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95</cp:revision>
  <dcterms:created xsi:type="dcterms:W3CDTF">2019-07-16T10:22:21Z</dcterms:created>
  <dcterms:modified xsi:type="dcterms:W3CDTF">2019-08-21T17:39:14Z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