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9" d="100"/>
          <a:sy n="59" d="100"/>
        </p:scale>
        <p:origin x="14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383085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El procedimiento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1694</Words>
  <Application>Microsoft Office PowerPoint</Application>
  <PresentationFormat>Presentación en pantalla 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40</cp:revision>
  <dcterms:created xsi:type="dcterms:W3CDTF">2013-07-08T21:43:56Z</dcterms:created>
  <dcterms:modified xsi:type="dcterms:W3CDTF">2020-09-28T19:07:58Z</dcterms:modified>
</cp:coreProperties>
</file>