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1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167" y="413792"/>
            <a:ext cx="8639305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4038600" cy="4267200"/>
          </a:xfrm>
        </p:spPr>
        <p:txBody>
          <a:bodyPr/>
          <a:lstStyle/>
          <a:p>
            <a:pPr eaLnBrk="1" hangingPunct="1"/>
            <a:endParaRPr lang="es-ES_tradnl" sz="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x1=10;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x2=20;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x2;  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827216" y="1844824"/>
            <a:ext cx="2489200" cy="2613025"/>
            <a:chOff x="3520" y="2290"/>
            <a:chExt cx="1568" cy="1646"/>
          </a:xfrm>
        </p:grpSpPr>
        <p:sp>
          <p:nvSpPr>
            <p:cNvPr id="12296" name="Text Box 5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2301" name="Rectangle 10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3" name="Rectangle 12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8" name="Rectangle 17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9" name="Rectangle 18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0" name="Rectangle 19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1" name="Rectangle 20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2" name="Rectangle 21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3" name="Rectangle 22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4" name="Text Box 23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15" name="Text Box 24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6" name="Text Box 25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5307" name="Rectangle 27"/>
          <p:cNvSpPr>
            <a:spLocks noChangeArrowheads="1"/>
          </p:cNvSpPr>
          <p:nvPr/>
        </p:nvSpPr>
        <p:spPr bwMode="auto">
          <a:xfrm>
            <a:off x="6182816" y="232424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5308" name="Rectangle 28"/>
          <p:cNvSpPr>
            <a:spLocks noChangeArrowheads="1"/>
          </p:cNvSpPr>
          <p:nvPr/>
        </p:nvSpPr>
        <p:spPr bwMode="auto">
          <a:xfrm>
            <a:off x="6182816" y="285764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5309" name="Rectangle 29"/>
          <p:cNvSpPr>
            <a:spLocks noChangeArrowheads="1"/>
          </p:cNvSpPr>
          <p:nvPr/>
        </p:nvSpPr>
        <p:spPr bwMode="auto">
          <a:xfrm>
            <a:off x="7783016" y="2324249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FF3300"/>
                </a:solidFill>
                <a:latin typeface="Times New Roman" pitchFamily="18" charset="0"/>
              </a:rPr>
              <a:t>?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424" y="4725144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7" grpId="0" animBg="1" autoUpdateAnimBg="0"/>
      <p:bldP spid="225308" grpId="0" animBg="1" autoUpdateAnimBg="0"/>
      <p:bldP spid="22530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304" y="332656"/>
            <a:ext cx="76281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483768" y="3429000"/>
            <a:ext cx="2489200" cy="2613025"/>
            <a:chOff x="3520" y="2290"/>
            <a:chExt cx="1568" cy="1646"/>
          </a:xfrm>
        </p:grpSpPr>
        <p:sp>
          <p:nvSpPr>
            <p:cNvPr id="13333" name="Text Box 4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34" name="Text Box 5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35" name="Text Box 6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36" name="Text Box 7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37" name="Rectangle 8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3338" name="Rectangle 9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3339" name="Rectangle 10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0" name="Rectangle 11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1" name="Rectangle 12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2" name="Rectangle 13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3" name="Rectangle 14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4" name="Rectangle 15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5" name="Rectangle 16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6" name="Rectangle 17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7" name="Rectangle 18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8" name="Rectangle 19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9" name="Rectangle 20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50" name="Rectangle 21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51" name="Text Box 22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52" name="Text Box 23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53" name="Text Box 24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54" name="Text Box 25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6330" name="Rectangle 26"/>
          <p:cNvSpPr>
            <a:spLocks noChangeArrowheads="1"/>
          </p:cNvSpPr>
          <p:nvPr/>
        </p:nvSpPr>
        <p:spPr bwMode="auto">
          <a:xfrm>
            <a:off x="28393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6331" name="Rectangle 27"/>
          <p:cNvSpPr>
            <a:spLocks noChangeArrowheads="1"/>
          </p:cNvSpPr>
          <p:nvPr/>
        </p:nvSpPr>
        <p:spPr bwMode="auto">
          <a:xfrm>
            <a:off x="33727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32" name="Rectangle 28"/>
          <p:cNvSpPr>
            <a:spLocks noChangeArrowheads="1"/>
          </p:cNvSpPr>
          <p:nvPr/>
        </p:nvSpPr>
        <p:spPr bwMode="auto">
          <a:xfrm>
            <a:off x="28393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39061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44395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5" name="Rectangle 31"/>
          <p:cNvSpPr>
            <a:spLocks noChangeArrowheads="1"/>
          </p:cNvSpPr>
          <p:nvPr/>
        </p:nvSpPr>
        <p:spPr bwMode="auto">
          <a:xfrm>
            <a:off x="44395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36" name="Rectangle 32"/>
          <p:cNvSpPr>
            <a:spLocks noChangeArrowheads="1"/>
          </p:cNvSpPr>
          <p:nvPr/>
        </p:nvSpPr>
        <p:spPr bwMode="auto">
          <a:xfrm>
            <a:off x="39061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7" name="Rectangle 33"/>
          <p:cNvSpPr>
            <a:spLocks noChangeArrowheads="1"/>
          </p:cNvSpPr>
          <p:nvPr/>
        </p:nvSpPr>
        <p:spPr bwMode="auto">
          <a:xfrm>
            <a:off x="33727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8" name="Rectangle 34"/>
          <p:cNvSpPr>
            <a:spLocks noChangeArrowheads="1"/>
          </p:cNvSpPr>
          <p:nvPr/>
        </p:nvSpPr>
        <p:spPr bwMode="auto">
          <a:xfrm>
            <a:off x="28393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26339" name="Rectangle 35"/>
          <p:cNvSpPr>
            <a:spLocks noChangeArrowheads="1"/>
          </p:cNvSpPr>
          <p:nvPr/>
        </p:nvSpPr>
        <p:spPr bwMode="auto">
          <a:xfrm>
            <a:off x="28393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26340" name="Rectangle 36"/>
          <p:cNvSpPr>
            <a:spLocks noChangeArrowheads="1"/>
          </p:cNvSpPr>
          <p:nvPr/>
        </p:nvSpPr>
        <p:spPr bwMode="auto">
          <a:xfrm>
            <a:off x="33727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41" name="Rectangle 37"/>
          <p:cNvSpPr>
            <a:spLocks noChangeArrowheads="1"/>
          </p:cNvSpPr>
          <p:nvPr/>
        </p:nvSpPr>
        <p:spPr bwMode="auto">
          <a:xfrm>
            <a:off x="39061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42" name="Rectangle 38"/>
          <p:cNvSpPr>
            <a:spLocks noChangeArrowheads="1"/>
          </p:cNvSpPr>
          <p:nvPr/>
        </p:nvSpPr>
        <p:spPr bwMode="auto">
          <a:xfrm>
            <a:off x="44395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43" name="Rectangle 39"/>
          <p:cNvSpPr>
            <a:spLocks noChangeArrowheads="1"/>
          </p:cNvSpPr>
          <p:nvPr/>
        </p:nvSpPr>
        <p:spPr bwMode="auto">
          <a:xfrm>
            <a:off x="44395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26344" name="Rectangle 40"/>
          <p:cNvSpPr>
            <a:spLocks noChangeArrowheads="1"/>
          </p:cNvSpPr>
          <p:nvPr/>
        </p:nvSpPr>
        <p:spPr bwMode="auto">
          <a:xfrm>
            <a:off x="39061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26345" name="Rectangle 41"/>
          <p:cNvSpPr>
            <a:spLocks noChangeArrowheads="1"/>
          </p:cNvSpPr>
          <p:nvPr/>
        </p:nvSpPr>
        <p:spPr bwMode="auto">
          <a:xfrm>
            <a:off x="33727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276350" y="1700808"/>
            <a:ext cx="6629400" cy="1524000"/>
          </a:xfrm>
          <a:noFill/>
        </p:spPr>
        <p:txBody>
          <a:bodyPr/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81128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0" grpId="0" animBg="1" autoUpdateAnimBg="0"/>
      <p:bldP spid="226331" grpId="0" animBg="1" autoUpdateAnimBg="0"/>
      <p:bldP spid="226332" grpId="0" animBg="1" autoUpdateAnimBg="0"/>
      <p:bldP spid="226333" grpId="0" animBg="1" autoUpdateAnimBg="0"/>
      <p:bldP spid="226334" grpId="0" animBg="1" autoUpdateAnimBg="0"/>
      <p:bldP spid="226335" grpId="0" animBg="1" autoUpdateAnimBg="0"/>
      <p:bldP spid="226336" grpId="0" animBg="1" autoUpdateAnimBg="0"/>
      <p:bldP spid="226337" grpId="0" animBg="1" autoUpdateAnimBg="0"/>
      <p:bldP spid="226338" grpId="0" animBg="1" autoUpdateAnimBg="0"/>
      <p:bldP spid="226339" grpId="0" animBg="1" autoUpdateAnimBg="0"/>
      <p:bldP spid="226340" grpId="0" animBg="1" autoUpdateAnimBg="0"/>
      <p:bldP spid="226341" grpId="0" animBg="1" autoUpdateAnimBg="0"/>
      <p:bldP spid="226342" grpId="0" animBg="1" autoUpdateAnimBg="0"/>
      <p:bldP spid="226343" grpId="0" animBg="1" autoUpdateAnimBg="0"/>
      <p:bldP spid="226344" grpId="0" animBg="1" autoUpdateAnimBg="0"/>
      <p:bldP spid="22634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636588" y="1556792"/>
            <a:ext cx="73914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Escribe las instrucciones necesarias para poder llenar la diagonal de una matriz con ceros, la matriz es de dimensión 4 X 4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221989" y="3552279"/>
            <a:ext cx="2489200" cy="2613025"/>
            <a:chOff x="3520" y="2290"/>
            <a:chExt cx="1568" cy="1646"/>
          </a:xfrm>
        </p:grpSpPr>
        <p:sp>
          <p:nvSpPr>
            <p:cNvPr id="14350" name="Text Box 5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1" name="Text Box 6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2" name="Text Box 7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54" name="Rectangle 9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4355" name="Rectangle 10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4356" name="Rectangle 11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7" name="Rectangle 12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8" name="Rectangle 13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9" name="Rectangle 14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0" name="Rectangle 15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1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2" name="Rectangle 17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3" name="Rectangle 18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4" name="Rectangle 19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5" name="Rectangle 20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6" name="Rectangle 21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7" name="Rectangle 22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8" name="Text Box 23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69" name="Text Box 24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70" name="Text Box 25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71" name="Text Box 26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7355" name="Rectangle 27"/>
          <p:cNvSpPr>
            <a:spLocks noChangeArrowheads="1"/>
          </p:cNvSpPr>
          <p:nvPr/>
        </p:nvSpPr>
        <p:spPr bwMode="auto">
          <a:xfrm>
            <a:off x="5577589" y="40317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56" name="Rectangle 28"/>
          <p:cNvSpPr>
            <a:spLocks noChangeArrowheads="1"/>
          </p:cNvSpPr>
          <p:nvPr/>
        </p:nvSpPr>
        <p:spPr bwMode="auto">
          <a:xfrm>
            <a:off x="6110989" y="45651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7" name="Rectangle 29"/>
          <p:cNvSpPr>
            <a:spLocks noChangeArrowheads="1"/>
          </p:cNvSpPr>
          <p:nvPr/>
        </p:nvSpPr>
        <p:spPr bwMode="auto">
          <a:xfrm>
            <a:off x="7177789" y="56319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8" name="Rectangle 30"/>
          <p:cNvSpPr>
            <a:spLocks noChangeArrowheads="1"/>
          </p:cNvSpPr>
          <p:nvPr/>
        </p:nvSpPr>
        <p:spPr bwMode="auto">
          <a:xfrm>
            <a:off x="6644389" y="50985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9" name="Rectangle 31"/>
          <p:cNvSpPr>
            <a:spLocks noChangeArrowheads="1"/>
          </p:cNvSpPr>
          <p:nvPr/>
        </p:nvSpPr>
        <p:spPr bwMode="auto">
          <a:xfrm>
            <a:off x="7177789" y="40317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0" name="Rectangle 32"/>
          <p:cNvSpPr>
            <a:spLocks noChangeArrowheads="1"/>
          </p:cNvSpPr>
          <p:nvPr/>
        </p:nvSpPr>
        <p:spPr bwMode="auto">
          <a:xfrm>
            <a:off x="6644389" y="45651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1" name="Rectangle 33"/>
          <p:cNvSpPr>
            <a:spLocks noChangeArrowheads="1"/>
          </p:cNvSpPr>
          <p:nvPr/>
        </p:nvSpPr>
        <p:spPr bwMode="auto">
          <a:xfrm>
            <a:off x="6110989" y="50985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2" name="Rectangle 34"/>
          <p:cNvSpPr>
            <a:spLocks noChangeArrowheads="1"/>
          </p:cNvSpPr>
          <p:nvPr/>
        </p:nvSpPr>
        <p:spPr bwMode="auto">
          <a:xfrm>
            <a:off x="5577589" y="56319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38" name="Imagen 3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678BBA-7DA4-4D4D-A7C9-E6EB7965E8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11" y="3536640"/>
            <a:ext cx="3123728" cy="31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autoUpdateAnimBg="0"/>
      <p:bldP spid="227355" grpId="0" animBg="1" autoUpdateAnimBg="0"/>
      <p:bldP spid="227356" grpId="0" animBg="1" autoUpdateAnimBg="0"/>
      <p:bldP spid="227357" grpId="0" animBg="1" autoUpdateAnimBg="0"/>
      <p:bldP spid="227358" grpId="0" animBg="1" autoUpdateAnimBg="0"/>
      <p:bldP spid="227359" grpId="0" animBg="1" autoUpdateAnimBg="0"/>
      <p:bldP spid="227360" grpId="0" animBg="1" autoUpdateAnimBg="0"/>
      <p:bldP spid="227361" grpId="0" animBg="1" autoUpdateAnimBg="0"/>
      <p:bldP spid="2273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2245" y="1268760"/>
            <a:ext cx="7416179" cy="4953000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las matrices es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ciclos for anidados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Como te darás cuenta, la mayoría de los problemas de matrices tendrán un código similar al siguiente: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i,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(i=0; i&lt;renglones; i++)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(j=0;j&lt;columnas; </a:t>
            </a:r>
            <a:r>
              <a:rPr lang="es-ES_tradnl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			{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			}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}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400" dirty="0"/>
              <a:t>		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06" y="4149080"/>
            <a:ext cx="205261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renglones – 1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columnas-1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267644" y="1552724"/>
            <a:ext cx="67607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 err="1">
                <a:solidFill>
                  <a:srgbClr val="FF0000"/>
                </a:solidFill>
              </a:rPr>
              <a:t>iniciaMatriz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le asigna a cada localidad el valor de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456384" cy="229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476672"/>
            <a:ext cx="7776864" cy="561752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M[renglones][columnas])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int i, j;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}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ES_tradnl" sz="21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74" y="4150891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5663059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042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475656" y="1480716"/>
            <a:ext cx="67687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 err="1">
                <a:solidFill>
                  <a:srgbClr val="FF0000"/>
                </a:solidFill>
              </a:rPr>
              <a:t>imprimeMatriz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rgbClr val="0070C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004048" y="2996952"/>
            <a:ext cx="3240360" cy="108012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3600" dirty="0">
                <a:solidFill>
                  <a:schemeClr val="bg2">
                    <a:lumMod val="25000"/>
                  </a:schemeClr>
                </a:solidFill>
              </a:rPr>
              <a:t>Arreglos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33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624" y="620688"/>
            <a:ext cx="6984776" cy="578306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M[renglones][columnas])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int i, j;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printf(“%i ”, M[ i ][ j 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</a:t>
            </a:r>
            <a:r>
              <a:rPr lang="es-ES_tradnl" sz="21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printf(“\n”);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74" y="4150891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5663059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1488" y="1727511"/>
            <a:ext cx="7772400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>
                <a:solidFill>
                  <a:srgbClr val="FF3300"/>
                </a:solidFill>
              </a:rPr>
              <a:t>iniciaMatriz2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</a:t>
            </a:r>
            <a:r>
              <a:rPr lang="es-ES_tradnl" sz="2400" dirty="0"/>
              <a:t>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columnas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38642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386104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386104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34047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491197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44537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895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4229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00C01F66-160B-4083-92C7-5D75B8161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73" y="4034930"/>
            <a:ext cx="3533675" cy="20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395536" y="1692895"/>
            <a:ext cx="820891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del procedimiento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El procedimiento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094309" y="332656"/>
            <a:ext cx="65740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(10 minutos)</a:t>
            </a:r>
          </a:p>
        </p:txBody>
      </p:sp>
      <p:pic>
        <p:nvPicPr>
          <p:cNvPr id="67" name="Imagen 6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DFA8297-3A59-4462-81B4-480A14E8B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995" y="215701"/>
            <a:ext cx="1969592" cy="14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085850" y="1772816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Integrar todos los procedimientos vistos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anteriormente en un solo programa para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verificar su funcionamiento</a:t>
            </a:r>
            <a:endParaRPr lang="es-ES" sz="24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34" y="3717032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438" y="188640"/>
            <a:ext cx="4646612" cy="762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1656" y="1423392"/>
            <a:ext cx="7924800" cy="37338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967288" y="3836988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2230438" y="218728"/>
            <a:ext cx="4646612" cy="1050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8488" y="1258888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93793"/>
            <a:ext cx="2592288" cy="24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7920111" cy="4104456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nombre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[#renglones][#columnas]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;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un tipo de datos (int,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double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char).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#renglones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es el número de renglones de la matriz.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#columnas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el número de columnas de la matriz.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06896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79" y="522920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7265" y="1340768"/>
            <a:ext cx="7685882" cy="43924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del arreglo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];</a:t>
            </a: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del  arreglo M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4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  <a:endParaRPr lang="es-ES_tradnl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m Casual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10" y="5141759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335" y="1772816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1099</Words>
  <Application>Microsoft Office PowerPoint</Application>
  <PresentationFormat>Presentación en pantalla (4:3)</PresentationFormat>
  <Paragraphs>276</Paragraphs>
  <Slides>23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Matriz</vt:lpstr>
      <vt:lpstr>Presentación de PowerPoint</vt:lpstr>
      <vt:lpstr>Presentación de PowerPoint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Presentación de PowerPoint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13</cp:revision>
  <dcterms:created xsi:type="dcterms:W3CDTF">2013-07-08T21:43:56Z</dcterms:created>
  <dcterms:modified xsi:type="dcterms:W3CDTF">2020-04-28T14:43:50Z</dcterms:modified>
</cp:coreProperties>
</file>