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5439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65344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517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243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9652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09628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9573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1085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178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10/01/2017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2208" y="1473065"/>
            <a:ext cx="5791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/>
              <a:t>FILE </a:t>
            </a:r>
            <a:r>
              <a:rPr lang="es-ES" sz="3600" b="1" dirty="0">
                <a:solidFill>
                  <a:srgbClr val="000099"/>
                </a:solidFill>
              </a:rPr>
              <a:t>*</a:t>
            </a:r>
            <a:r>
              <a:rPr lang="es-ES" sz="3200" b="1" dirty="0">
                <a:solidFill>
                  <a:srgbClr val="000099"/>
                </a:solidFill>
              </a:rPr>
              <a:t>arch</a:t>
            </a:r>
            <a:r>
              <a:rPr lang="es-ES" sz="3200" b="1" dirty="0"/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0099"/>
                </a:solidFill>
              </a:rPr>
              <a:t>arch</a:t>
            </a:r>
            <a:r>
              <a:rPr lang="es-ES" sz="3200" b="1" dirty="0"/>
              <a:t>=fopen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683568" y="3356446"/>
            <a:ext cx="7620000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s-ES" sz="2400" dirty="0" smtClean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argumento 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43" y="1637808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/>
          </p:cNvGraphicFramePr>
          <p:nvPr/>
        </p:nvGraphicFramePr>
        <p:xfrm>
          <a:off x="1268413" y="442913"/>
          <a:ext cx="7480300" cy="629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o" r:id="rId4" imgW="7480300" imgH="6299200" progId="Word.Document.8">
                  <p:embed/>
                </p:oleObj>
              </mc:Choice>
              <mc:Fallback>
                <p:oleObj name="Documento" r:id="rId4" imgW="7480300" imgH="6299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42913"/>
                        <a:ext cx="7480300" cy="629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0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/>
              <a:t>fclose (</a:t>
            </a:r>
            <a:r>
              <a:rPr lang="es-ES" sz="3200" b="1" dirty="0">
                <a:solidFill>
                  <a:srgbClr val="0070C0"/>
                </a:solidFill>
              </a:rPr>
              <a:t>archivo_lógico</a:t>
            </a:r>
            <a:r>
              <a:rPr lang="es-ES" sz="3200" b="1" dirty="0"/>
              <a:t>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187624" y="1916832"/>
            <a:ext cx="7128792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EOF</a:t>
            </a:r>
            <a:r>
              <a:rPr lang="es-ES" sz="3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Carácter que indica fin de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archivo.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1187624" y="3364632"/>
            <a:ext cx="7128792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NULL </a:t>
            </a:r>
            <a:r>
              <a:rPr lang="es-ES" sz="3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Constante para validar si el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archivo no se pudo crear 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abrir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Algunas constantes útiles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  <p:bldP spid="2672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187624" y="1593374"/>
            <a:ext cx="706045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Escribir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algoritmo para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leer un </a:t>
            </a:r>
            <a:r>
              <a:rPr lang="es-ES" sz="2200" b="1" dirty="0" smtClean="0">
                <a:solidFill>
                  <a:schemeClr val="accent6">
                    <a:lumMod val="75000"/>
                  </a:schemeClr>
                </a:solidFill>
              </a:rPr>
              <a:t>archivo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s-ES" sz="2200" b="1" dirty="0" smtClean="0">
                <a:solidFill>
                  <a:schemeClr val="accent6">
                    <a:lumMod val="75000"/>
                  </a:schemeClr>
                </a:solidFill>
              </a:rPr>
              <a:t>texto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caracter por 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y mostrar su contenido en pantalla.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Posteriormente crear un programa que ilustre el problema planteado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5109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840482" y="1075384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Declarar las variables necesarias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840482" y="1599259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con modo lectura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840482" y="2102497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archivo existe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611882" y="3110559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2.2 Mientras carácter no sea fin de archivo</a:t>
            </a: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51520" y="3615384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2.2.1  Imprimir el carácter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553145" y="4618684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2.3 Cerrar el archivo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769045" y="5082234"/>
            <a:ext cx="7620000" cy="86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lo contrario</a:t>
            </a:r>
          </a:p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Error “El archivo no existe”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769045" y="6134747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Terminar el programa</a:t>
            </a: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611882" y="2607322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2.1 Leer caracter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51520" y="4113859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2.2.2  Leer un carácter del archivo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5536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74" y="4670918"/>
            <a:ext cx="2153361" cy="19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utoUpdateAnimBg="0"/>
      <p:bldP spid="270340" grpId="0" autoUpdateAnimBg="0"/>
      <p:bldP spid="270341" grpId="0" autoUpdateAnimBg="0"/>
      <p:bldP spid="270342" grpId="0" autoUpdateAnimBg="0"/>
      <p:bldP spid="270343" grpId="0" autoUpdateAnimBg="0"/>
      <p:bldP spid="270345" grpId="0" autoUpdateAnimBg="0"/>
      <p:bldP spid="270346" grpId="0" autoUpdateAnimBg="0"/>
      <p:bldP spid="270347" grpId="0" autoUpdateAnimBg="0"/>
      <p:bldP spid="270348" grpId="0" autoUpdateAnimBg="0"/>
      <p:bldP spid="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395288" y="5876925"/>
            <a:ext cx="2592387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351838" cy="6335985"/>
          </a:xfrm>
          <a:noFill/>
        </p:spPr>
        <p:txBody>
          <a:bodyPr>
            <a:noAutofit/>
          </a:bodyPr>
          <a:lstStyle/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void main ()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FILE *archivo; 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//nombre lógico del archivo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char letra;  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endParaRPr lang="es-ES" sz="16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archivo=fopen(</a:t>
            </a:r>
            <a:r>
              <a:rPr lang="es-ES" sz="16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"c:/prueba.txt"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"r"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//abrir el archivo con modo</a:t>
            </a:r>
            <a:r>
              <a:rPr lang="es-ES" sz="1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lectura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endParaRPr lang="es-ES" sz="16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if (archivo != NULL) 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//verificar si el archivo existe y se puede leer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{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endParaRPr lang="es-ES" sz="16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	letra=fgetc(archivo);   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//lee un carácter del archivo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	while (letra != EOF)      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//con este ciclo se leerá un caracter</a:t>
            </a:r>
          </a:p>
          <a:p>
            <a:pPr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	{	</a:t>
            </a:r>
            <a:r>
              <a:rPr lang="es-ES" sz="1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            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//del archivo y se desplegará en pantalla</a:t>
            </a:r>
          </a:p>
          <a:p>
            <a:pPr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printf(</a:t>
            </a:r>
            <a:r>
              <a:rPr lang="es-ES" sz="16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"%c"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, letra);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	     letra=fgetc(archivo);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   }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	fclose(archivo); </a:t>
            </a:r>
            <a:r>
              <a:rPr lang="es-ES" sz="1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//todo archivo se debe cerrar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else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	   printf(</a:t>
            </a:r>
            <a:r>
              <a:rPr lang="es-ES" sz="1600" b="1" dirty="0" smtClean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"Error, el archivo no existe o no se encuentra"</a:t>
            </a: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);   </a:t>
            </a:r>
          </a:p>
          <a:p>
            <a:pPr eaLnBrk="1" hangingPunct="1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 eaLnBrk="1" hangingPunct="1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   system("PAUSE");           </a:t>
            </a:r>
            <a:r>
              <a:rPr lang="es-ES" sz="16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//Frena la ejecución del programa</a:t>
            </a: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None/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6" y="4848464"/>
            <a:ext cx="2173295" cy="14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44624"/>
            <a:ext cx="288032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  <a:endParaRPr lang="es-ES_tradnl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77913" y="1484313"/>
            <a:ext cx="7086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algoritmo para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escribir una frase dada por el usuario dentro de un archivo de </a:t>
            </a:r>
            <a:r>
              <a:rPr lang="es-MX" sz="2400" b="1" dirty="0" smtClean="0">
                <a:solidFill>
                  <a:schemeClr val="accent6">
                    <a:lumMod val="75000"/>
                  </a:schemeClr>
                </a:solidFill>
              </a:rPr>
              <a:t>texto (caracter por caracter)</a:t>
            </a:r>
            <a:r>
              <a:rPr lang="es-MX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Posteriormente crear un programa que ilustre el problema planteado</a:t>
            </a:r>
            <a:r>
              <a:rPr lang="es-MX" sz="2800" dirty="0"/>
              <a:t>.</a:t>
            </a:r>
            <a:endParaRPr lang="es-ES_tradnl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Grupal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5109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1017588" y="1147763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Declarar las variables necesarias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017588" y="1747838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con modo escritura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017588" y="2324100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archivo fue abierto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1017588" y="27971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2.1 Pedir un mensaje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1017588" y="32543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2.2 Mientras no sea el fin del mensaje</a:t>
            </a: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1282700" y="3711575"/>
            <a:ext cx="7620000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2.2.1  Escribir el carácter en la p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osición</a:t>
            </a:r>
          </a:p>
          <a:p>
            <a:pPr algn="just" eaLnBrk="0" hangingPunct="0">
              <a:spcBef>
                <a:spcPct val="2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contador en el archivo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827088" y="45497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2.2.2  Incrementar el contador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1017588" y="5006975"/>
            <a:ext cx="7620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2.3 Cerrar el archivo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17588" y="5521325"/>
            <a:ext cx="7620000" cy="80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30000"/>
              </a:spcBef>
            </a:pP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lo contrario</a:t>
            </a:r>
          </a:p>
          <a:p>
            <a:pPr algn="just" eaLnBrk="0" hangingPunct="0">
              <a:spcBef>
                <a:spcPct val="30000"/>
              </a:spcBef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Error “El archivo no existe”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endParaRPr lang="es-ES_tradnl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74" y="4670918"/>
            <a:ext cx="2153361" cy="19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utoUpdateAnimBg="0"/>
      <p:bldP spid="274438" grpId="0" autoUpdateAnimBg="0"/>
      <p:bldP spid="274439" grpId="0" autoUpdateAnimBg="0"/>
      <p:bldP spid="274440" grpId="0" autoUpdateAnimBg="0"/>
      <p:bldP spid="274441" grpId="0" autoUpdateAnimBg="0"/>
      <p:bldP spid="274442" grpId="0" autoUpdateAnimBg="0"/>
      <p:bldP spid="2744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323850" y="5840413"/>
            <a:ext cx="2592388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51573" y="188640"/>
            <a:ext cx="8135937" cy="653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ts val="2100"/>
              </a:lnSpc>
            </a:pPr>
            <a:r>
              <a:rPr lang="es-ES" sz="1600" b="1" dirty="0" smtClean="0">
                <a:latin typeface="Arial" pitchFamily="34" charset="0"/>
                <a:cs typeface="Arial" pitchFamily="34" charset="0"/>
              </a:rPr>
              <a:t>void main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FILE *archivo;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//nombre lógico del archivo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char cadena[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81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];  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int i=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0" hangingPunct="0">
              <a:lnSpc>
                <a:spcPts val="2100"/>
              </a:lnSpc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archivo=fopen(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"c:/prueba</a:t>
            </a:r>
            <a:r>
              <a:rPr lang="es-MX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.txt"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"w"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//abrir el archivo con modo escritura</a:t>
            </a:r>
          </a:p>
          <a:p>
            <a:pPr algn="just" eaLnBrk="0" hangingPunct="0">
              <a:lnSpc>
                <a:spcPts val="2100"/>
              </a:lnSpc>
            </a:pP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if(archivo != NULL)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//verificar si el archivo existe y se puede escribir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{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      printf(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"Escribe el mensaje a guardar en el archivo (máx. 80 car</a:t>
            </a:r>
            <a:r>
              <a:rPr lang="es-MX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s.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):\n"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      gets(cadena);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smtClean="0">
                <a:latin typeface="Arial" pitchFamily="34" charset="0"/>
                <a:cs typeface="Arial" pitchFamily="34" charset="0"/>
              </a:rPr>
              <a:t>while (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cadena[i] != 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‘\0‘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//con este ciclo se leerá un caracter de la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{	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    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//cadena y se escribirá en el archivo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   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fputc(cadena[i], archivo); 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    i++;</a:t>
            </a:r>
          </a:p>
          <a:p>
            <a:pPr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}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	fclose(archivo); </a:t>
            </a:r>
            <a:r>
              <a:rPr lang="es-ES" sz="16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//todo archivo se debe cerrar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}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else</a:t>
            </a: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	printf(</a:t>
            </a:r>
            <a:r>
              <a:rPr lang="es-ES" sz="16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"Error, el archivo no existe o no se encuentra"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printf("\n\n");</a:t>
            </a:r>
          </a:p>
          <a:p>
            <a:pPr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   system("PAUSE");           </a:t>
            </a:r>
            <a:r>
              <a:rPr lang="es-ES" sz="16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//Frena la ejecución del programa</a:t>
            </a:r>
            <a:endParaRPr lang="es-ES" sz="1600" b="1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ts val="2100"/>
              </a:lnSpc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6" y="4941193"/>
            <a:ext cx="2173295" cy="14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44624"/>
            <a:ext cx="288032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  <a:endParaRPr lang="es-ES_tradnl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2852936"/>
            <a:ext cx="4015506" cy="172819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 smtClean="0">
                <a:solidFill>
                  <a:schemeClr val="bg2">
                    <a:lumMod val="25000"/>
                  </a:schemeClr>
                </a:solidFill>
              </a:rPr>
              <a:t>Cadenas de caracteres o Strings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1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67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83958" y="1700808"/>
            <a:ext cx="7616434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</a:t>
            </a:r>
            <a:r>
              <a:rPr lang="es-ES" sz="2200" dirty="0"/>
              <a:t>algoritmo </a:t>
            </a:r>
            <a:r>
              <a:rPr lang="es-MX" sz="2200" dirty="0"/>
              <a:t>requerido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</a:rPr>
              <a:t>para contar el número de caracteres que tiene un archivo de texto</a:t>
            </a:r>
            <a:r>
              <a:rPr lang="es-MX" sz="2200" dirty="0"/>
              <a:t>.</a:t>
            </a:r>
            <a:r>
              <a:rPr lang="es-ES" sz="2200" dirty="0"/>
              <a:t> </a:t>
            </a:r>
            <a:r>
              <a:rPr lang="es-MX" sz="2200" dirty="0"/>
              <a:t>Posteriormente crear un programa que ilustre el problema planteado.</a:t>
            </a:r>
            <a:endParaRPr lang="es-ES_tradnl" sz="2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15617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</a:t>
            </a:r>
            <a:r>
              <a:rPr lang="es-ES_tradnl" sz="4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colaborativa</a:t>
            </a:r>
          </a:p>
          <a:p>
            <a:pPr algn="ctr" eaLnBrk="0" hangingPunct="0"/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</a:t>
            </a:r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7358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</a:t>
            </a:r>
            <a:r>
              <a:rPr lang="es-ES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secundaria </a:t>
            </a:r>
            <a:r>
              <a:rPr lang="es-ES" sz="23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77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existen dos tipos de archivos : </a:t>
            </a:r>
          </a:p>
          <a:p>
            <a:pPr lvl="3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Texto </a:t>
            </a:r>
          </a:p>
          <a:p>
            <a:pPr lvl="3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3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Binarios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3212976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36" y="4672695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 físico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Si el archivo físico existe, procesar: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 smtClean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  <a:endParaRPr lang="es-E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 físico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caracter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con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 lectura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827013" y="4151189"/>
            <a:ext cx="7705799" cy="175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lectura “formateada” de un archivo de texto incluye: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enteros, flotantes, cadenas de caracteres y caracteres.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97" y="531749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  <p:bldP spid="2508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683568" y="1699166"/>
            <a:ext cx="5173985" cy="364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procesamiento de archivos se realiza a través de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memoria intermedia.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no es más que una variable temporal.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 se puede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crear</a:t>
            </a:r>
            <a:r>
              <a:rPr lang="es-E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destruir</a:t>
            </a:r>
            <a:r>
              <a:rPr lang="es-E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escribir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s-E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4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060848"/>
            <a:ext cx="2208470" cy="34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196752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datos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un archivo de texto de las siguientes formas: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38248" y="2181665"/>
            <a:ext cx="7669512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datos pueden ser escritos y leídos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carácter por caracter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las funciones 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fputc </a:t>
            </a:r>
            <a:r>
              <a:rPr lang="es-E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s-E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fgetc </a:t>
            </a:r>
            <a:r>
              <a:rPr lang="es-E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s-ES" sz="20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2000" b="1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84336" y="3394092"/>
            <a:ext cx="7623424" cy="301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2400"/>
              </a:spcBef>
            </a:pP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     Escritura:               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fputc(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ts val="2400"/>
              </a:spcBef>
            </a:pP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     Lectura:                   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fgetc(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variable de tipo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almacenará el </a:t>
            </a:r>
            <a:r>
              <a:rPr lang="es-ES" sz="200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carácter </a:t>
            </a:r>
            <a:r>
              <a:rPr lang="es-ES" sz="200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leído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del 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lógico del archivo.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Manipulación de archivos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12" y="3552950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0" grpId="0" autoUpdateAnimBg="0"/>
      <p:bldP spid="25498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683568" y="1412776"/>
            <a:ext cx="76962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datos pueden ser escritos y leídos como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cadenas de caracteres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 las funciones 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fputs </a:t>
            </a:r>
            <a:r>
              <a:rPr lang="es-E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s-E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fgets </a:t>
            </a:r>
            <a:r>
              <a:rPr lang="es-E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s-ES" sz="2000" b="1" i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2000" b="1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683568" y="2942647"/>
            <a:ext cx="7696200" cy="286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ts val="2400"/>
              </a:spcBef>
            </a:pP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      Escritura:                   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fputs(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0" hangingPunct="0">
              <a:spcBef>
                <a:spcPts val="2400"/>
              </a:spcBef>
            </a:pP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      Lectura:                      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fgets(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0" hangingPunct="0">
              <a:spcBef>
                <a:spcPct val="50000"/>
              </a:spcBef>
            </a:pPr>
            <a:endParaRPr lang="es-ES" sz="2000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buffer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cadena de caracteres que almacenará una línea del archivo,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-1 de caracteres a 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Manipulación de archivos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525845"/>
            <a:ext cx="2520280" cy="71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714375" y="1223963"/>
            <a:ext cx="76962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Los datos pueden ser escritos y leídos con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con las funciones  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fprintf </a:t>
            </a:r>
            <a:r>
              <a:rPr lang="es-E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s-E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2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fscanf </a:t>
            </a:r>
            <a:r>
              <a:rPr lang="es-E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714375" y="2664140"/>
            <a:ext cx="7885113" cy="332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      Escritura:         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fprintf(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argumento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);</a:t>
            </a:r>
            <a:endParaRPr lang="es-MX" sz="20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      Lectura:            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fscanf(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argumento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endParaRPr lang="es-ES" sz="1000" b="1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0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arch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lógico del 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formato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especifica como va ha ser la </a:t>
            </a: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salida.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argumento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el valor o los valores a escribir.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Manipulación de archivos de texto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43" y="4077072"/>
            <a:ext cx="1678335" cy="10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  <p:bldP spid="25907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858</Words>
  <Application>Microsoft Office PowerPoint</Application>
  <PresentationFormat>Presentación en pantalla (4:3)</PresentationFormat>
  <Paragraphs>143</Paragraphs>
  <Slides>20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Documento</vt:lpstr>
      <vt:lpstr>TC1017  Solución de problemas con programación</vt:lpstr>
      <vt:lpstr>La sesión pasada vimos…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</cp:revision>
  <dcterms:created xsi:type="dcterms:W3CDTF">2013-07-09T14:45:06Z</dcterms:created>
  <dcterms:modified xsi:type="dcterms:W3CDTF">2017-01-10T16:56:33Z</dcterms:modified>
</cp:coreProperties>
</file>