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64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727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30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917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70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215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40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8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3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7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dlet.com/lizetheperez/edxy0ejkfwa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223682" y="2229676"/>
            <a:ext cx="53115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 smtClean="0">
                <a:solidFill>
                  <a:schemeClr val="bg2">
                    <a:lumMod val="50000"/>
                  </a:schemeClr>
                </a:solidFill>
              </a:rPr>
              <a:t>Nombre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 smtClean="0">
                <a:solidFill>
                  <a:schemeClr val="bg2">
                    <a:lumMod val="50000"/>
                  </a:schemeClr>
                </a:solidFill>
              </a:rPr>
              <a:t>Carrera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 smtClean="0">
                <a:solidFill>
                  <a:schemeClr val="bg2">
                    <a:lumMod val="50000"/>
                  </a:schemeClr>
                </a:solidFill>
              </a:rPr>
              <a:t>Semestre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 smtClean="0">
                <a:solidFill>
                  <a:schemeClr val="bg2">
                    <a:lumMod val="50000"/>
                  </a:schemeClr>
                </a:solidFill>
              </a:rPr>
              <a:t>Ciudad de procedencia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 smtClean="0">
                <a:solidFill>
                  <a:schemeClr val="bg2">
                    <a:lumMod val="50000"/>
                  </a:schemeClr>
                </a:solidFill>
              </a:rPr>
              <a:t>Hobbies o pasatiempos favoritos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 smtClean="0">
                <a:solidFill>
                  <a:schemeClr val="bg2">
                    <a:lumMod val="50000"/>
                  </a:schemeClr>
                </a:solidFill>
              </a:rPr>
              <a:t>Foto</a:t>
            </a:r>
            <a:endParaRPr lang="es-MX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7843" y="363071"/>
            <a:ext cx="10273557" cy="186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ts val="4000"/>
              </a:lnSpc>
            </a:pPr>
            <a:r>
              <a:rPr lang="es-ES_tradnl" sz="4400" b="1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Presentación individual en </a:t>
            </a:r>
            <a:r>
              <a:rPr lang="es-ES_tradnl" sz="4400" b="1" dirty="0" err="1" smtClean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Padlet</a:t>
            </a:r>
            <a:endParaRPr lang="es-ES_tradnl" sz="4400" b="1" dirty="0" smtClean="0">
              <a:solidFill>
                <a:srgbClr val="D6009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 algn="ctr" eaLnBrk="0" hangingPunct="0">
              <a:lnSpc>
                <a:spcPts val="4000"/>
              </a:lnSpc>
            </a:pPr>
            <a:r>
              <a:rPr lang="es-ES_tradnl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hlinkClick r:id="rId2"/>
              </a:rPr>
              <a:t>https</a:t>
            </a:r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hlinkClick r:id="rId2"/>
              </a:rPr>
              <a:t>://</a:t>
            </a:r>
            <a:r>
              <a:rPr lang="es-ES_tradnl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hlinkClick r:id="rId2"/>
              </a:rPr>
              <a:t>padlet.com/lizetheperez/edxy0ejkfwa4</a:t>
            </a:r>
            <a:endParaRPr lang="es-ES_tradnl" sz="2400" b="1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 algn="ctr" eaLnBrk="0" hangingPunct="0">
              <a:lnSpc>
                <a:spcPts val="4000"/>
              </a:lnSpc>
            </a:pPr>
            <a:r>
              <a:rPr lang="es-ES_tradnl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(5 </a:t>
            </a:r>
            <a:r>
              <a:rPr lang="es-ES_tradnl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minutos</a:t>
            </a:r>
            <a:r>
              <a:rPr lang="es-ES_tradnl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  <a:endParaRPr lang="es-ES_tradnl" sz="2400" b="1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485" y="2229676"/>
            <a:ext cx="3379974" cy="381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22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Dom Casual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Carrera Semestre Ciudad de procedencia Hobbies o pasatiempos favoritos</dc:title>
  <dc:creator>profesor</dc:creator>
  <cp:lastModifiedBy>alumno</cp:lastModifiedBy>
  <cp:revision>10</cp:revision>
  <dcterms:created xsi:type="dcterms:W3CDTF">2015-01-12T16:11:55Z</dcterms:created>
  <dcterms:modified xsi:type="dcterms:W3CDTF">2017-08-04T21:27:43Z</dcterms:modified>
</cp:coreProperties>
</file>