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21/12/2020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87784" y="1196752"/>
            <a:ext cx="8640960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1356</Words>
  <Application>Microsoft Office PowerPoint</Application>
  <PresentationFormat>Presentación en pantalla (4:3)</PresentationFormat>
  <Paragraphs>185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110</cp:revision>
  <dcterms:created xsi:type="dcterms:W3CDTF">2013-07-09T14:45:06Z</dcterms:created>
  <dcterms:modified xsi:type="dcterms:W3CDTF">2020-12-21T12:41:50Z</dcterms:modified>
</cp:coreProperties>
</file>