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6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82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51" d="100"/>
          <a:sy n="51" d="100"/>
        </p:scale>
        <p:origin x="16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05/10/2020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14534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553615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85884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3531</TotalTime>
  <Words>1206</Words>
  <Application>Microsoft Office PowerPoint</Application>
  <PresentationFormat>Presentación en pantalla (4:3)</PresentationFormat>
  <Paragraphs>232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Funciones y métodos</vt:lpstr>
      <vt:lpstr>Funciones y métodos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69</cp:revision>
  <dcterms:created xsi:type="dcterms:W3CDTF">2013-07-08T20:17:54Z</dcterms:created>
  <dcterms:modified xsi:type="dcterms:W3CDTF">2020-10-05T10:15:56Z</dcterms:modified>
</cp:coreProperties>
</file>