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302" r:id="rId4"/>
    <p:sldId id="307" r:id="rId5"/>
    <p:sldId id="266" r:id="rId6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12" autoAdjust="0"/>
    <p:restoredTop sz="86397" autoAdjust="0"/>
  </p:normalViewPr>
  <p:slideViewPr>
    <p:cSldViewPr>
      <p:cViewPr varScale="1">
        <p:scale>
          <a:sx n="78" d="100"/>
          <a:sy n="78" d="100"/>
        </p:scale>
        <p:origin x="1242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2B32-24D0-452B-B5FF-F5993EDD6237}" type="datetimeFigureOut">
              <a:rPr lang="es-MX" smtClean="0"/>
              <a:t>26/11/2019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C4DC-B8D9-40C3-B65E-1867758B1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80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2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632" y="901953"/>
            <a:ext cx="7154735" cy="12241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3" y="1960626"/>
            <a:ext cx="6316472" cy="2753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75276"/>
            <a:ext cx="148945" cy="193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aYygoY9hc" TargetMode="External"/><Relationship Id="rId2" Type="http://schemas.openxmlformats.org/officeDocument/2006/relationships/hyperlink" Target="https://www.youtube.com/watch?v=e0TfIbZXP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oNEoSARCh4" TargetMode="External"/><Relationship Id="rId5" Type="http://schemas.openxmlformats.org/officeDocument/2006/relationships/hyperlink" Target="https://www.youtube.com/watch?v=svIHgdX09Jc" TargetMode="External"/><Relationship Id="rId4" Type="http://schemas.openxmlformats.org/officeDocument/2006/relationships/hyperlink" Target="https://www.youtube.com/watch?v=VvIvINcn79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38350"/>
            <a:ext cx="8001000" cy="167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4400" spc="370" dirty="0" err="1">
                <a:solidFill>
                  <a:srgbClr val="18BAD4"/>
                </a:solidFill>
                <a:latin typeface="Arial"/>
                <a:cs typeface="Arial"/>
              </a:rPr>
              <a:t>Introducció</a:t>
            </a:r>
            <a:r>
              <a:rPr lang="es-MX" sz="4400" spc="3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4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5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44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45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4400" spc="10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305" dirty="0">
                <a:solidFill>
                  <a:srgbClr val="18BAD4"/>
                </a:solidFill>
                <a:latin typeface="Arial"/>
                <a:cs typeface="Arial"/>
              </a:rPr>
              <a:t>manipulación</a:t>
            </a:r>
            <a:r>
              <a:rPr sz="44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85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4400" spc="9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280" dirty="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037562"/>
            <a:ext cx="5049520" cy="54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</a:pPr>
            <a:r>
              <a:rPr lang="es-MX" sz="3600" spc="30" dirty="0">
                <a:solidFill>
                  <a:srgbClr val="18BAD4"/>
                </a:solidFill>
                <a:latin typeface="Arial"/>
                <a:cs typeface="Arial"/>
              </a:rPr>
              <a:t>Actividad 9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3568" y="1866900"/>
            <a:ext cx="6076191" cy="1786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3985">
              <a:lnSpc>
                <a:spcPct val="100099"/>
              </a:lnSpc>
            </a:pPr>
            <a:r>
              <a:rPr lang="es-MX" sz="3200" spc="155" dirty="0">
                <a:solidFill>
                  <a:schemeClr val="bg1"/>
                </a:solidFill>
                <a:latin typeface="Arial"/>
                <a:cs typeface="Arial"/>
              </a:rPr>
              <a:t>Depuración y formato de datos con fórmulas y funciones en Microsoft Excel 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3" y="952440"/>
            <a:ext cx="6462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Depuración y formato de datos con fórmulas y funciones en Microsoft Excel 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81304" y="1995677"/>
            <a:ext cx="6258455" cy="21762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Abre el archivo </a:t>
            </a:r>
            <a:r>
              <a:rPr lang="es-MX" b="1" dirty="0">
                <a:solidFill>
                  <a:srgbClr val="FFFF00"/>
                </a:solidFill>
                <a:cs typeface="Calibri"/>
              </a:rPr>
              <a:t>act9Excel_matrícula.xls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Dada la información de la hoja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Colaboradores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realiza los siguientes ejercicios.</a:t>
            </a:r>
          </a:p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</a:t>
            </a:r>
          </a:p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Utilizar las funciones:  MID, MES, AÑO, DIA, CONCATENAR, BUSCAR Y REEMPLAZAR, LEFT, RIGHT, FIND, TEXT, COUNTIF, SUMIF y VLOOKUP.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98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5542" y="1690508"/>
            <a:ext cx="7124838" cy="2632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ts val="2500"/>
              </a:lnSpc>
              <a:buFont typeface="+mj-lt"/>
              <a:buAutoNum type="arabicPeriod"/>
            </a:pPr>
            <a:r>
              <a:rPr lang="es-MX" sz="2000" spc="-10" dirty="0">
                <a:solidFill>
                  <a:srgbClr val="C5DAEB"/>
                </a:solidFill>
                <a:cs typeface="Calibri"/>
              </a:rPr>
              <a:t>Copia la hoja de 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 y dale el nombre de 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Fecha de nacimiento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, con la opción de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Mover o copiar 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del menú contextual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2000" spc="-10" dirty="0">
              <a:solidFill>
                <a:srgbClr val="C5DAEB"/>
              </a:solidFill>
              <a:cs typeface="Calibri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</a:pPr>
            <a:r>
              <a:rPr lang="es-MX" sz="2000" spc="-10" dirty="0">
                <a:solidFill>
                  <a:srgbClr val="C5DAEB"/>
                </a:solidFill>
                <a:cs typeface="Calibri"/>
              </a:rPr>
              <a:t>En la nueva hoja de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Fecha de nacimiento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, agrega 4 columnas a un costado del RFC.</a:t>
            </a: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</a:pPr>
            <a:r>
              <a:rPr lang="es-MX" sz="2000" spc="-10" dirty="0">
                <a:solidFill>
                  <a:srgbClr val="C5DAEB"/>
                </a:solidFill>
                <a:cs typeface="Calibri"/>
              </a:rPr>
              <a:t>Hacer uso de la función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Extrae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, para  obtener el año, mes y día, en la primeras 3 columnas vacías.</a:t>
            </a: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</a:pPr>
            <a:r>
              <a:rPr lang="es-MX" sz="2000" spc="-10" dirty="0">
                <a:solidFill>
                  <a:srgbClr val="C5DAEB"/>
                </a:solidFill>
                <a:cs typeface="Calibri"/>
              </a:rPr>
              <a:t> En la cuarta columna, usa la función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Concatenar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, para </a:t>
            </a:r>
            <a:r>
              <a:rPr lang="es-MX" sz="2000" spc="-10" dirty="0" err="1">
                <a:solidFill>
                  <a:srgbClr val="C5DAEB"/>
                </a:solidFill>
                <a:cs typeface="Calibri"/>
              </a:rPr>
              <a:t>mostrarstre</a:t>
            </a:r>
            <a:r>
              <a:rPr lang="es-MX" sz="2000" spc="-10" dirty="0">
                <a:solidFill>
                  <a:srgbClr val="C5DAEB"/>
                </a:solidFill>
                <a:cs typeface="Calibri"/>
              </a:rPr>
              <a:t> la fecha de la siguiente forma: </a:t>
            </a:r>
            <a:r>
              <a:rPr lang="es-MX" sz="2000" b="1" spc="-10" dirty="0" err="1">
                <a:solidFill>
                  <a:srgbClr val="C5DAEB"/>
                </a:solidFill>
                <a:cs typeface="Calibri"/>
              </a:rPr>
              <a:t>dia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/ mes / año</a:t>
            </a:r>
          </a:p>
          <a:p>
            <a:pPr marL="927100" lvl="1" indent="-4572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20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2389001" y="704989"/>
            <a:ext cx="637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Agregar una columna con la fecha de nacimiento de cada colaboradora partir del RFC.</a:t>
            </a:r>
          </a:p>
        </p:txBody>
      </p:sp>
    </p:spTree>
    <p:extLst>
      <p:ext uri="{BB962C8B-B14F-4D97-AF65-F5344CB8AC3E}">
        <p14:creationId xmlns:p14="http://schemas.microsoft.com/office/powerpoint/2010/main" val="8405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28600" y="361950"/>
            <a:ext cx="8763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útiles para limpiar datos en Excel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(Depuración y formato)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(18:46min):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2"/>
              </a:rPr>
              <a:t>https://www.youtube.com/watch?v=e0TfIbZXPeA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lang="es-MX" sz="1600" spc="9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-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135" dirty="0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50" dirty="0">
                <a:solidFill>
                  <a:srgbClr val="18BAD4"/>
                </a:solidFill>
                <a:latin typeface="Arial"/>
                <a:cs typeface="Arial"/>
              </a:rPr>
              <a:t>básicas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: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PROMEDI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45" dirty="0">
                <a:solidFill>
                  <a:srgbClr val="18BAD4"/>
                </a:solidFill>
                <a:latin typeface="Arial"/>
                <a:cs typeface="Arial"/>
              </a:rPr>
              <a:t>PRO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lang="es-MX" sz="1100" spc="14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AGEIF,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lang="es-MX" sz="1100" spc="11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lang="es-MX" sz="11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lang="es-MX" sz="110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(16:456min):</a:t>
            </a: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condicionales: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(IF, AND, OR (SI, Y, 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(7:33min):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8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175" dirty="0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0" dirty="0" err="1">
                <a:solidFill>
                  <a:srgbClr val="18BAD4"/>
                </a:solidFill>
                <a:latin typeface="Arial"/>
                <a:cs typeface="Arial"/>
              </a:rPr>
              <a:t>Year</a:t>
            </a:r>
            <a:r>
              <a:rPr lang="es-MX" sz="1600" spc="70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225" dirty="0" err="1">
                <a:solidFill>
                  <a:srgbClr val="18BAD4"/>
                </a:solidFill>
                <a:latin typeface="Arial"/>
                <a:cs typeface="Arial"/>
              </a:rPr>
              <a:t>Month</a:t>
            </a:r>
            <a:r>
              <a:rPr lang="es-MX" sz="1600" spc="22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90" dirty="0" err="1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r>
              <a:rPr lang="es-MX" sz="1600" spc="15" dirty="0" err="1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600" spc="20" dirty="0" err="1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300" dirty="0" err="1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(Año, Mes, Día, Hora, Texto)</a:t>
            </a:r>
          </a:p>
          <a:p>
            <a:pPr marL="12700">
              <a:lnSpc>
                <a:spcPct val="100000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1 (Ver hasta el minuto 3:35): </a:t>
            </a:r>
            <a:r>
              <a:rPr lang="es-MX" sz="1600" dirty="0">
                <a:latin typeface="Arial"/>
                <a:cs typeface="Arial"/>
                <a:hlinkClick r:id="rId4"/>
              </a:rPr>
              <a:t>https://www.youtube.com/watch?v=VvIvINcn79I</a:t>
            </a:r>
            <a:endParaRPr lang="es-MX" sz="1600" dirty="0">
              <a:latin typeface="Arial"/>
              <a:cs typeface="Arial"/>
            </a:endParaRPr>
          </a:p>
          <a:p>
            <a:pPr marL="12700"/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2 (Ver hasta el minuto 6:13): </a:t>
            </a:r>
            <a:r>
              <a:rPr lang="es-MX" sz="1600" dirty="0">
                <a:latin typeface="Arial"/>
                <a:cs typeface="Arial"/>
                <a:hlinkClick r:id="rId5"/>
              </a:rPr>
              <a:t>https://www.youtube.com/watch?v=svIHgdX09Jc</a:t>
            </a:r>
            <a:endParaRPr lang="es-MX" sz="1600" dirty="0">
              <a:latin typeface="Arial"/>
              <a:cs typeface="Arial"/>
            </a:endParaRPr>
          </a:p>
          <a:p>
            <a:pPr marL="12700"/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Función VLOOKUP (BUSCARV)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(7:09min):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6"/>
              </a:rPr>
              <a:t>https://www.youtube.com/watch?v=OoNEoSARCh4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9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417</Words>
  <Application>Microsoft Office PowerPoint</Application>
  <PresentationFormat>Presentación en pantalla (16:9)</PresentationFormat>
  <Paragraphs>35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JFR</dc:creator>
  <cp:lastModifiedBy>Lizethe Pérez Fuertes</cp:lastModifiedBy>
  <cp:revision>15</cp:revision>
  <dcterms:created xsi:type="dcterms:W3CDTF">2019-11-19T11:43:25Z</dcterms:created>
  <dcterms:modified xsi:type="dcterms:W3CDTF">2019-11-26T21:49:00Z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