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docProps/app.xml" ContentType="application/vnd.openxmlformats-officedocument.extended-properties+xml"/>
  <Override PartName="/docProps/core.xml" ContentType="application/vnd.openxmlformats-package.core-properties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.xml" ContentType="application/vnd.openxmlformats-officedocument.presentationml.slide+xml"/>
  <Default Extension="png" ContentType="image/png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Default Extension="jpg" ContentType="image/jpg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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</p:sldIdLst>
  <p:sldSz cx="9144000" cy="5143500"/>
  <p:notesSz cx="9144000" cy="51435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viewProps" Target="viewProps.xml"/><Relationship Id="rId4" Type="http://schemas.openxmlformats.org/officeDocument/2006/relationships/presProps" Target="presProps.xml"/><Relationship Id="rId5" Type="http://schemas.openxmlformats.org/officeDocument/2006/relationships/tableStyles" Target="tableStyles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18" Type="http://schemas.openxmlformats.org/officeDocument/2006/relationships/slide" Target="slides/slide13.xml"/><Relationship Id="rId19" Type="http://schemas.openxmlformats.org/officeDocument/2006/relationships/slide" Target="slides/slide14.xml"/><Relationship Id="rId20" Type="http://schemas.openxmlformats.org/officeDocument/2006/relationships/slide" Target="slides/slide15.xml"/><Relationship Id="rId21" Type="http://schemas.openxmlformats.org/officeDocument/2006/relationships/slide" Target="slides/slide16.xml"/></Relationships>
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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685800" y="1594485"/>
            <a:ext cx="7772400" cy="1080134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371600" y="2880360"/>
            <a:ext cx="6400799" cy="12858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idx="2" sz="half"/>
          </p:nvPr>
        </p:nvSpPr>
        <p:spPr>
          <a:xfrm>
            <a:off x="457200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idx="3" sz="half"/>
          </p:nvPr>
        </p:nvSpPr>
        <p:spPr>
          <a:xfrm>
            <a:off x="4709159" y="1183005"/>
            <a:ext cx="3977640" cy="339471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5" name="Holder 5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6" name="Holder 6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7" name="Holder 7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/>
        </p:txBody>
      </p:sp>
      <p:sp>
        <p:nvSpPr>
          <p:cNvPr id="3" name="Holder 3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4" name="Holder 4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5" name="Holder 5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idx="5" sz="quarter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3" name="Holder 3"/>
          <p:cNvSpPr>
            <a:spLocks noGrp="1"/>
          </p:cNvSpPr>
          <p:nvPr>
            <p:ph type="dt" idx="6" sz="half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4" name="Holder 4"/>
          <p:cNvSpPr>
            <a:spLocks noGrp="1"/>
          </p:cNvSpPr>
          <p:nvPr>
            <p:ph type="sldNum" idx="7" sz="quarter"/>
          </p:nvPr>
        </p:nvSpPr>
        <p:spPr/>
        <p:txBody>
          <a:bodyPr lIns="0" tIns="0" rIns="0" bIns="0"/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4.xml"/><Relationship Id="rId4" Type="http://schemas.openxmlformats.org/officeDocument/2006/relationships/slideLayout" Target="../slideLayouts/slideLayout6.xml"/><Relationship Id="rId5" Type="http://schemas.openxmlformats.org/officeDocument/2006/relationships/slideLayout" Target="../slideLayouts/slideLayout7.xml"/><Relationship Id="rId6" Type="http://schemas.openxmlformats.org/officeDocument/2006/relationships/theme" Target="../theme/theme1.xml"/></Relationships>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0" y="0"/>
            <a:ext cx="9144000" cy="5143499"/>
          </a:xfrm>
          <a:custGeom>
            <a:avLst/>
            <a:gdLst/>
            <a:ahLst/>
            <a:cxnLst/>
            <a:rect l="l" t="t" r="r" b="b"/>
            <a:pathLst>
              <a:path w="9144000" h="5143499">
                <a:moveTo>
                  <a:pt x="0" y="5143500"/>
                </a:moveTo>
                <a:lnTo>
                  <a:pt x="9144000" y="5143500"/>
                </a:lnTo>
                <a:lnTo>
                  <a:pt x="9144000" y="0"/>
                </a:lnTo>
                <a:lnTo>
                  <a:pt x="0" y="0"/>
                </a:lnTo>
                <a:lnTo>
                  <a:pt x="0" y="5143500"/>
                </a:lnTo>
              </a:path>
            </a:pathLst>
          </a:custGeom>
          <a:solidFill>
            <a:srgbClr val="0D293B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05025" y="186182"/>
            <a:ext cx="4933950" cy="584276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435355" y="1306957"/>
            <a:ext cx="8273288" cy="1472977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/>
        </p:txBody>
      </p:sp>
      <p:sp>
        <p:nvSpPr>
          <p:cNvPr id="4" name="Holder 4"/>
          <p:cNvSpPr>
            <a:spLocks noGrp="1"/>
          </p:cNvSpPr>
          <p:nvPr>
            <p:ph type="ftr" idx="5" sz="quarter"/>
          </p:nvPr>
        </p:nvSpPr>
        <p:spPr>
          <a:xfrm>
            <a:off x="3108960" y="4783455"/>
            <a:ext cx="2926079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5" name="Holder 5"/>
          <p:cNvSpPr>
            <a:spLocks noGrp="1"/>
          </p:cNvSpPr>
          <p:nvPr>
            <p:ph type="dt" idx="6" sz="half"/>
          </p:nvPr>
        </p:nvSpPr>
        <p:spPr>
          <a:xfrm>
            <a:off x="457200" y="4783455"/>
            <a:ext cx="2103120" cy="257175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</a:fld>
          </a:p>
        </p:txBody>
      </p:sp>
      <p:sp>
        <p:nvSpPr>
          <p:cNvPr id="6" name="Holder 6"/>
          <p:cNvSpPr>
            <a:spLocks noGrp="1"/>
          </p:cNvSpPr>
          <p:nvPr>
            <p:ph type="sldNum" idx="7" sz="quarter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wrap="square" lIns="0" tIns="0" rIns="0" bIns="0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#</a:t>
            </a:fld>
            <a:endParaRPr sz="1200">
              <a:latin typeface="Calibri"/>
              <a:cs typeface="Calibri"/>
            </a:endParaRPr>
          </a:p>
        </p:txBody>
      </p:sp>
    </p:spTree>
  </p:cSld>
  <p:clrMap folHlink="folHlink" hlink="hlink" accent1="accent1" accent2="accent2" accent3="accent3" accent4="accent4" accent5="accent5" accent6="accent6" tx2="dk2" bg2="lt2" tx1="dk1" bg1="lt1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Relationship Id="rId3" Type="http://schemas.openxmlformats.org/officeDocument/2006/relationships/image" Target="../media/image2.png"/></Relationships>
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7.png"/><Relationship Id="rId3" Type="http://schemas.openxmlformats.org/officeDocument/2006/relationships/image" Target="../media/image68.png"/><Relationship Id="rId4" Type="http://schemas.openxmlformats.org/officeDocument/2006/relationships/image" Target="../media/image69.png"/></Relationships>
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0.png"/><Relationship Id="rId3" Type="http://schemas.openxmlformats.org/officeDocument/2006/relationships/image" Target="../media/image71.png"/><Relationship Id="rId4" Type="http://schemas.openxmlformats.org/officeDocument/2006/relationships/image" Target="../media/image72.png"/><Relationship Id="rId5" Type="http://schemas.openxmlformats.org/officeDocument/2006/relationships/image" Target="../media/image73.png"/></Relationships>
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4.png"/><Relationship Id="rId3" Type="http://schemas.openxmlformats.org/officeDocument/2006/relationships/image" Target="../media/image75.png"/></Relationships>
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6.png"/><Relationship Id="rId3" Type="http://schemas.openxmlformats.org/officeDocument/2006/relationships/image" Target="../media/image77.png"/></Relationships>
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8.png"/><Relationship Id="rId3" Type="http://schemas.openxmlformats.org/officeDocument/2006/relationships/image" Target="../media/image79.png"/></Relationships>
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0.png"/><Relationship Id="rId3" Type="http://schemas.openxmlformats.org/officeDocument/2006/relationships/image" Target="../media/image81.png"/><Relationship Id="rId4" Type="http://schemas.openxmlformats.org/officeDocument/2006/relationships/image" Target="../media/image82.jpg"/><Relationship Id="rId5" Type="http://schemas.openxmlformats.org/officeDocument/2006/relationships/image" Target="../media/image83.jpg"/></Relationships>
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84.png"/><Relationship Id="rId3" Type="http://schemas.openxmlformats.org/officeDocument/2006/relationships/image" Target="../media/image85.png"/></Relationships>
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3" Type="http://schemas.openxmlformats.org/officeDocument/2006/relationships/image" Target="../media/image4.png"/><Relationship Id="rId4" Type="http://schemas.openxmlformats.org/officeDocument/2006/relationships/hyperlink" Target="https://cscircles.cemc.uwaterloo.ca/6-if/" TargetMode="External"/><Relationship Id="rId5" Type="http://schemas.openxmlformats.org/officeDocument/2006/relationships/hyperlink" Target="http://www.mclibre.org/consultar/python/lecciones/python-if-else.html" TargetMode="External"/><Relationship Id="rId6" Type="http://schemas.openxmlformats.org/officeDocument/2006/relationships/hyperlink" Target="http://www.mclibre.org/consultar/python/lecciones/python-if-else.html" TargetMode="External"/></Relationships>
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5.png"/><Relationship Id="rId3" Type="http://schemas.openxmlformats.org/officeDocument/2006/relationships/image" Target="../media/image6.png"/><Relationship Id="rId4" Type="http://schemas.openxmlformats.org/officeDocument/2006/relationships/image" Target="../media/image7.png"/><Relationship Id="rId5" Type="http://schemas.openxmlformats.org/officeDocument/2006/relationships/image" Target="../media/image8.png"/><Relationship Id="rId6" Type="http://schemas.openxmlformats.org/officeDocument/2006/relationships/image" Target="../media/image9.png"/></Relationships>
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Relationship Id="rId3" Type="http://schemas.openxmlformats.org/officeDocument/2006/relationships/image" Target="../media/image11.png"/><Relationship Id="rId4" Type="http://schemas.openxmlformats.org/officeDocument/2006/relationships/image" Target="../media/image12.png"/><Relationship Id="rId5" Type="http://schemas.openxmlformats.org/officeDocument/2006/relationships/image" Target="../media/image13.jpg"/></Relationships>
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4.png"/><Relationship Id="rId3" Type="http://schemas.openxmlformats.org/officeDocument/2006/relationships/image" Target="../media/image15.png"/><Relationship Id="rId4" Type="http://schemas.openxmlformats.org/officeDocument/2006/relationships/image" Target="../media/image16.png"/></Relationships>
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Relationship Id="rId4" Type="http://schemas.openxmlformats.org/officeDocument/2006/relationships/image" Target="../media/image19.png"/><Relationship Id="rId5" Type="http://schemas.openxmlformats.org/officeDocument/2006/relationships/image" Target="../media/image20.png"/><Relationship Id="rId6" Type="http://schemas.openxmlformats.org/officeDocument/2006/relationships/image" Target="../media/image21.png"/><Relationship Id="rId7" Type="http://schemas.openxmlformats.org/officeDocument/2006/relationships/image" Target="../media/image22.png"/><Relationship Id="rId8" Type="http://schemas.openxmlformats.org/officeDocument/2006/relationships/image" Target="../media/image23.png"/><Relationship Id="rId9" Type="http://schemas.openxmlformats.org/officeDocument/2006/relationships/image" Target="../media/image24.png"/><Relationship Id="rId10" Type="http://schemas.openxmlformats.org/officeDocument/2006/relationships/image" Target="../media/image25.png"/><Relationship Id="rId11" Type="http://schemas.openxmlformats.org/officeDocument/2006/relationships/image" Target="../media/image26.png"/><Relationship Id="rId12" Type="http://schemas.openxmlformats.org/officeDocument/2006/relationships/image" Target="../media/image27.png"/><Relationship Id="rId13" Type="http://schemas.openxmlformats.org/officeDocument/2006/relationships/image" Target="../media/image28.png"/><Relationship Id="rId14" Type="http://schemas.openxmlformats.org/officeDocument/2006/relationships/image" Target="../media/image29.png"/><Relationship Id="rId15" Type="http://schemas.openxmlformats.org/officeDocument/2006/relationships/image" Target="../media/image30.png"/><Relationship Id="rId16" Type="http://schemas.openxmlformats.org/officeDocument/2006/relationships/image" Target="../media/image31.png"/><Relationship Id="rId17" Type="http://schemas.openxmlformats.org/officeDocument/2006/relationships/image" Target="../media/image32.png"/><Relationship Id="rId18" Type="http://schemas.openxmlformats.org/officeDocument/2006/relationships/image" Target="../media/image33.png"/><Relationship Id="rId19" Type="http://schemas.openxmlformats.org/officeDocument/2006/relationships/image" Target="../media/image34.png"/></Relationships>
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35.png"/><Relationship Id="rId3" Type="http://schemas.openxmlformats.org/officeDocument/2006/relationships/image" Target="../media/image36.png"/><Relationship Id="rId4" Type="http://schemas.openxmlformats.org/officeDocument/2006/relationships/image" Target="../media/image37.png"/><Relationship Id="rId5" Type="http://schemas.openxmlformats.org/officeDocument/2006/relationships/image" Target="../media/image38.jpg"/><Relationship Id="rId6" Type="http://schemas.openxmlformats.org/officeDocument/2006/relationships/hyperlink" Target="http://programacionestructuradarrr.blogspot.com/2017/05/diagramas-de-flujo.html" TargetMode="External"/></Relationships>
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9.png"/><Relationship Id="rId3" Type="http://schemas.openxmlformats.org/officeDocument/2006/relationships/image" Target="../media/image40.png"/><Relationship Id="rId4" Type="http://schemas.openxmlformats.org/officeDocument/2006/relationships/image" Target="../media/image41.png"/></Relationships>
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2.png"/><Relationship Id="rId3" Type="http://schemas.openxmlformats.org/officeDocument/2006/relationships/image" Target="../media/image43.png"/><Relationship Id="rId4" Type="http://schemas.openxmlformats.org/officeDocument/2006/relationships/image" Target="../media/image44.png"/><Relationship Id="rId5" Type="http://schemas.openxmlformats.org/officeDocument/2006/relationships/image" Target="../media/image45.png"/><Relationship Id="rId6" Type="http://schemas.openxmlformats.org/officeDocument/2006/relationships/image" Target="../media/image46.png"/><Relationship Id="rId7" Type="http://schemas.openxmlformats.org/officeDocument/2006/relationships/image" Target="../media/image47.png"/><Relationship Id="rId8" Type="http://schemas.openxmlformats.org/officeDocument/2006/relationships/image" Target="../media/image48.png"/><Relationship Id="rId9" Type="http://schemas.openxmlformats.org/officeDocument/2006/relationships/image" Target="../media/image49.png"/><Relationship Id="rId10" Type="http://schemas.openxmlformats.org/officeDocument/2006/relationships/image" Target="../media/image50.png"/><Relationship Id="rId11" Type="http://schemas.openxmlformats.org/officeDocument/2006/relationships/image" Target="../media/image51.png"/><Relationship Id="rId12" Type="http://schemas.openxmlformats.org/officeDocument/2006/relationships/image" Target="../media/image52.png"/><Relationship Id="rId13" Type="http://schemas.openxmlformats.org/officeDocument/2006/relationships/image" Target="../media/image53.png"/><Relationship Id="rId14" Type="http://schemas.openxmlformats.org/officeDocument/2006/relationships/image" Target="../media/image54.png"/><Relationship Id="rId15" Type="http://schemas.openxmlformats.org/officeDocument/2006/relationships/image" Target="../media/image55.png"/><Relationship Id="rId16" Type="http://schemas.openxmlformats.org/officeDocument/2006/relationships/image" Target="../media/image56.png"/><Relationship Id="rId17" Type="http://schemas.openxmlformats.org/officeDocument/2006/relationships/image" Target="../media/image57.png"/><Relationship Id="rId18" Type="http://schemas.openxmlformats.org/officeDocument/2006/relationships/image" Target="../media/image58.png"/><Relationship Id="rId19" Type="http://schemas.openxmlformats.org/officeDocument/2006/relationships/image" Target="../media/image59.png"/><Relationship Id="rId20" Type="http://schemas.openxmlformats.org/officeDocument/2006/relationships/image" Target="../media/image60.png"/><Relationship Id="rId21" Type="http://schemas.openxmlformats.org/officeDocument/2006/relationships/image" Target="../media/image61.png"/><Relationship Id="rId22" Type="http://schemas.openxmlformats.org/officeDocument/2006/relationships/image" Target="../media/image62.png"/><Relationship Id="rId23" Type="http://schemas.openxmlformats.org/officeDocument/2006/relationships/image" Target="../media/image63.png"/><Relationship Id="rId24" Type="http://schemas.openxmlformats.org/officeDocument/2006/relationships/image" Target="../media/image64.png"/><Relationship Id="rId25" Type="http://schemas.openxmlformats.org/officeDocument/2006/relationships/image" Target="../media/image65.png"/><Relationship Id="rId26" Type="http://schemas.openxmlformats.org/officeDocument/2006/relationships/image" Target="../media/image66.png"/></Relationships>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3919728" y="3977640"/>
            <a:ext cx="1303020" cy="11277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691128" y="36576"/>
            <a:ext cx="1761744" cy="1525524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2811017" y="0"/>
            <a:ext cx="1110995" cy="790193"/>
          </a:xfrm>
          <a:custGeom>
            <a:avLst/>
            <a:gdLst/>
            <a:ahLst/>
            <a:cxnLst/>
            <a:rect l="l" t="t" r="r" b="b"/>
            <a:pathLst>
              <a:path w="1110996" h="790193">
                <a:moveTo>
                  <a:pt x="0" y="309371"/>
                </a:moveTo>
                <a:lnTo>
                  <a:pt x="275717" y="790193"/>
                </a:lnTo>
                <a:lnTo>
                  <a:pt x="835279" y="790193"/>
                </a:lnTo>
                <a:lnTo>
                  <a:pt x="1110995" y="309371"/>
                </a:lnTo>
                <a:lnTo>
                  <a:pt x="933593" y="0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2811017" y="0"/>
            <a:ext cx="177402" cy="309371"/>
          </a:xfrm>
          <a:custGeom>
            <a:avLst/>
            <a:gdLst/>
            <a:ahLst/>
            <a:cxnLst/>
            <a:rect l="l" t="t" r="r" b="b"/>
            <a:pathLst>
              <a:path w="177402" h="309371">
                <a:moveTo>
                  <a:pt x="177402" y="0"/>
                </a:moveTo>
                <a:lnTo>
                  <a:pt x="0" y="309371"/>
                </a:lnTo>
              </a:path>
            </a:pathLst>
          </a:custGeom>
          <a:ln w="1981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3602735" y="1359408"/>
            <a:ext cx="493775" cy="428243"/>
          </a:xfrm>
          <a:custGeom>
            <a:avLst/>
            <a:gdLst/>
            <a:ahLst/>
            <a:cxnLst/>
            <a:rect l="l" t="t" r="r" b="b"/>
            <a:pathLst>
              <a:path w="493775" h="428243">
                <a:moveTo>
                  <a:pt x="370966" y="0"/>
                </a:moveTo>
                <a:lnTo>
                  <a:pt x="122809" y="0"/>
                </a:lnTo>
                <a:lnTo>
                  <a:pt x="0" y="214121"/>
                </a:lnTo>
                <a:lnTo>
                  <a:pt x="122809" y="428243"/>
                </a:lnTo>
                <a:lnTo>
                  <a:pt x="370966" y="428243"/>
                </a:lnTo>
                <a:lnTo>
                  <a:pt x="493775" y="214121"/>
                </a:lnTo>
                <a:lnTo>
                  <a:pt x="37096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5279135" y="854963"/>
            <a:ext cx="944879" cy="818388"/>
          </a:xfrm>
          <a:custGeom>
            <a:avLst/>
            <a:gdLst/>
            <a:ahLst/>
            <a:cxnLst/>
            <a:rect l="l" t="t" r="r" b="b"/>
            <a:pathLst>
              <a:path w="944879" h="818388">
                <a:moveTo>
                  <a:pt x="0" y="409194"/>
                </a:moveTo>
                <a:lnTo>
                  <a:pt x="234696" y="818388"/>
                </a:lnTo>
                <a:lnTo>
                  <a:pt x="710184" y="818388"/>
                </a:lnTo>
                <a:lnTo>
                  <a:pt x="944879" y="409194"/>
                </a:lnTo>
                <a:lnTo>
                  <a:pt x="710184" y="0"/>
                </a:lnTo>
                <a:lnTo>
                  <a:pt x="234696" y="0"/>
                </a:lnTo>
                <a:lnTo>
                  <a:pt x="0" y="409194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5366003" y="352043"/>
            <a:ext cx="493775" cy="426719"/>
          </a:xfrm>
          <a:custGeom>
            <a:avLst/>
            <a:gdLst/>
            <a:ahLst/>
            <a:cxnLst/>
            <a:rect l="l" t="t" r="r" b="b"/>
            <a:pathLst>
              <a:path w="493775" h="426719">
                <a:moveTo>
                  <a:pt x="371348" y="0"/>
                </a:moveTo>
                <a:lnTo>
                  <a:pt x="122428" y="0"/>
                </a:lnTo>
                <a:lnTo>
                  <a:pt x="0" y="213359"/>
                </a:lnTo>
                <a:lnTo>
                  <a:pt x="122428" y="426719"/>
                </a:lnTo>
                <a:lnTo>
                  <a:pt x="371348" y="426719"/>
                </a:lnTo>
                <a:lnTo>
                  <a:pt x="493775" y="213359"/>
                </a:lnTo>
                <a:lnTo>
                  <a:pt x="371348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5548884" y="1171955"/>
            <a:ext cx="94487" cy="211836"/>
          </a:xfrm>
          <a:custGeom>
            <a:avLst/>
            <a:gdLst/>
            <a:ahLst/>
            <a:cxnLst/>
            <a:rect l="l" t="t" r="r" b="b"/>
            <a:pathLst>
              <a:path w="94487" h="211836">
                <a:moveTo>
                  <a:pt x="94487" y="0"/>
                </a:moveTo>
                <a:lnTo>
                  <a:pt x="0" y="0"/>
                </a:lnTo>
                <a:lnTo>
                  <a:pt x="0" y="211836"/>
                </a:lnTo>
                <a:lnTo>
                  <a:pt x="94487" y="211836"/>
                </a:lnTo>
                <a:lnTo>
                  <a:pt x="94487" y="58166"/>
                </a:lnTo>
                <a:lnTo>
                  <a:pt x="58038" y="58166"/>
                </a:lnTo>
                <a:lnTo>
                  <a:pt x="54610" y="57531"/>
                </a:lnTo>
                <a:lnTo>
                  <a:pt x="41020" y="41021"/>
                </a:lnTo>
                <a:lnTo>
                  <a:pt x="41655" y="37592"/>
                </a:lnTo>
                <a:lnTo>
                  <a:pt x="58038" y="24130"/>
                </a:lnTo>
                <a:lnTo>
                  <a:pt x="94487" y="24130"/>
                </a:lnTo>
                <a:lnTo>
                  <a:pt x="94487" y="0"/>
                </a:lnTo>
                <a:close/>
              </a:path>
              <a:path w="94487" h="211836">
                <a:moveTo>
                  <a:pt x="94487" y="24130"/>
                </a:moveTo>
                <a:lnTo>
                  <a:pt x="58038" y="24130"/>
                </a:lnTo>
                <a:lnTo>
                  <a:pt x="61594" y="24638"/>
                </a:lnTo>
                <a:lnTo>
                  <a:pt x="64515" y="25781"/>
                </a:lnTo>
                <a:lnTo>
                  <a:pt x="75183" y="41021"/>
                </a:lnTo>
                <a:lnTo>
                  <a:pt x="74549" y="44577"/>
                </a:lnTo>
                <a:lnTo>
                  <a:pt x="58038" y="58166"/>
                </a:lnTo>
                <a:lnTo>
                  <a:pt x="94487" y="58166"/>
                </a:lnTo>
                <a:lnTo>
                  <a:pt x="94487" y="2413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5658611" y="1030224"/>
            <a:ext cx="295655" cy="373379"/>
          </a:xfrm>
          <a:custGeom>
            <a:avLst/>
            <a:gdLst/>
            <a:ahLst/>
            <a:cxnLst/>
            <a:rect l="l" t="t" r="r" b="b"/>
            <a:pathLst>
              <a:path w="295655" h="373379">
                <a:moveTo>
                  <a:pt x="152273" y="0"/>
                </a:moveTo>
                <a:lnTo>
                  <a:pt x="119887" y="35178"/>
                </a:lnTo>
                <a:lnTo>
                  <a:pt x="115188" y="48767"/>
                </a:lnTo>
                <a:lnTo>
                  <a:pt x="97027" y="88646"/>
                </a:lnTo>
                <a:lnTo>
                  <a:pt x="60578" y="126237"/>
                </a:lnTo>
                <a:lnTo>
                  <a:pt x="34671" y="149733"/>
                </a:lnTo>
                <a:lnTo>
                  <a:pt x="0" y="149733"/>
                </a:lnTo>
                <a:lnTo>
                  <a:pt x="0" y="322834"/>
                </a:lnTo>
                <a:lnTo>
                  <a:pt x="36449" y="322834"/>
                </a:lnTo>
                <a:lnTo>
                  <a:pt x="48260" y="328802"/>
                </a:lnTo>
                <a:lnTo>
                  <a:pt x="64642" y="335788"/>
                </a:lnTo>
                <a:lnTo>
                  <a:pt x="109347" y="352805"/>
                </a:lnTo>
                <a:lnTo>
                  <a:pt x="147574" y="363981"/>
                </a:lnTo>
                <a:lnTo>
                  <a:pt x="185165" y="371601"/>
                </a:lnTo>
                <a:lnTo>
                  <a:pt x="207517" y="373379"/>
                </a:lnTo>
                <a:lnTo>
                  <a:pt x="226313" y="373379"/>
                </a:lnTo>
                <a:lnTo>
                  <a:pt x="263905" y="365125"/>
                </a:lnTo>
                <a:lnTo>
                  <a:pt x="270383" y="340487"/>
                </a:lnTo>
                <a:lnTo>
                  <a:pt x="269748" y="336423"/>
                </a:lnTo>
                <a:lnTo>
                  <a:pt x="268604" y="332866"/>
                </a:lnTo>
                <a:lnTo>
                  <a:pt x="266191" y="329311"/>
                </a:lnTo>
                <a:lnTo>
                  <a:pt x="262763" y="326389"/>
                </a:lnTo>
                <a:lnTo>
                  <a:pt x="265684" y="325881"/>
                </a:lnTo>
                <a:lnTo>
                  <a:pt x="268604" y="324612"/>
                </a:lnTo>
                <a:lnTo>
                  <a:pt x="271525" y="323468"/>
                </a:lnTo>
                <a:lnTo>
                  <a:pt x="273938" y="321183"/>
                </a:lnTo>
                <a:lnTo>
                  <a:pt x="280924" y="288289"/>
                </a:lnTo>
                <a:lnTo>
                  <a:pt x="280924" y="282955"/>
                </a:lnTo>
                <a:lnTo>
                  <a:pt x="280415" y="280035"/>
                </a:lnTo>
                <a:lnTo>
                  <a:pt x="279146" y="277749"/>
                </a:lnTo>
                <a:lnTo>
                  <a:pt x="276225" y="273558"/>
                </a:lnTo>
                <a:lnTo>
                  <a:pt x="272668" y="270001"/>
                </a:lnTo>
                <a:lnTo>
                  <a:pt x="275716" y="269493"/>
                </a:lnTo>
                <a:lnTo>
                  <a:pt x="289178" y="232537"/>
                </a:lnTo>
                <a:lnTo>
                  <a:pt x="289178" y="226567"/>
                </a:lnTo>
                <a:lnTo>
                  <a:pt x="288543" y="223647"/>
                </a:lnTo>
                <a:lnTo>
                  <a:pt x="287400" y="221361"/>
                </a:lnTo>
                <a:lnTo>
                  <a:pt x="286258" y="218948"/>
                </a:lnTo>
                <a:lnTo>
                  <a:pt x="284479" y="217170"/>
                </a:lnTo>
                <a:lnTo>
                  <a:pt x="282701" y="215518"/>
                </a:lnTo>
                <a:lnTo>
                  <a:pt x="280415" y="213740"/>
                </a:lnTo>
                <a:lnTo>
                  <a:pt x="282701" y="213105"/>
                </a:lnTo>
                <a:lnTo>
                  <a:pt x="295655" y="176149"/>
                </a:lnTo>
                <a:lnTo>
                  <a:pt x="295021" y="173227"/>
                </a:lnTo>
                <a:lnTo>
                  <a:pt x="294513" y="170306"/>
                </a:lnTo>
                <a:lnTo>
                  <a:pt x="293242" y="167893"/>
                </a:lnTo>
                <a:lnTo>
                  <a:pt x="292100" y="165608"/>
                </a:lnTo>
                <a:lnTo>
                  <a:pt x="290322" y="163195"/>
                </a:lnTo>
                <a:lnTo>
                  <a:pt x="237998" y="147320"/>
                </a:lnTo>
                <a:lnTo>
                  <a:pt x="152273" y="141477"/>
                </a:lnTo>
                <a:lnTo>
                  <a:pt x="156337" y="134492"/>
                </a:lnTo>
                <a:lnTo>
                  <a:pt x="159892" y="126237"/>
                </a:lnTo>
                <a:lnTo>
                  <a:pt x="163449" y="117475"/>
                </a:lnTo>
                <a:lnTo>
                  <a:pt x="165735" y="108076"/>
                </a:lnTo>
                <a:lnTo>
                  <a:pt x="168148" y="98678"/>
                </a:lnTo>
                <a:lnTo>
                  <a:pt x="170434" y="88646"/>
                </a:lnTo>
                <a:lnTo>
                  <a:pt x="172847" y="69341"/>
                </a:lnTo>
                <a:lnTo>
                  <a:pt x="174625" y="51688"/>
                </a:lnTo>
                <a:lnTo>
                  <a:pt x="175767" y="36956"/>
                </a:lnTo>
                <a:lnTo>
                  <a:pt x="175767" y="19430"/>
                </a:lnTo>
                <a:lnTo>
                  <a:pt x="156972" y="635"/>
                </a:lnTo>
                <a:lnTo>
                  <a:pt x="15227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253740" y="112776"/>
            <a:ext cx="224027" cy="390144"/>
          </a:xfrm>
          <a:custGeom>
            <a:avLst/>
            <a:gdLst/>
            <a:ahLst/>
            <a:cxnLst/>
            <a:rect l="l" t="t" r="r" b="b"/>
            <a:pathLst>
              <a:path w="224027" h="390144">
                <a:moveTo>
                  <a:pt x="199644" y="0"/>
                </a:moveTo>
                <a:lnTo>
                  <a:pt x="24384" y="0"/>
                </a:lnTo>
                <a:lnTo>
                  <a:pt x="19304" y="508"/>
                </a:lnTo>
                <a:lnTo>
                  <a:pt x="0" y="365633"/>
                </a:lnTo>
                <a:lnTo>
                  <a:pt x="508" y="370713"/>
                </a:lnTo>
                <a:lnTo>
                  <a:pt x="24384" y="390144"/>
                </a:lnTo>
                <a:lnTo>
                  <a:pt x="199644" y="390144"/>
                </a:lnTo>
                <a:lnTo>
                  <a:pt x="223621" y="369697"/>
                </a:lnTo>
                <a:lnTo>
                  <a:pt x="112013" y="369697"/>
                </a:lnTo>
                <a:lnTo>
                  <a:pt x="108838" y="369315"/>
                </a:lnTo>
                <a:lnTo>
                  <a:pt x="95885" y="353568"/>
                </a:lnTo>
                <a:lnTo>
                  <a:pt x="96393" y="350265"/>
                </a:lnTo>
                <a:lnTo>
                  <a:pt x="112013" y="337312"/>
                </a:lnTo>
                <a:lnTo>
                  <a:pt x="224027" y="337312"/>
                </a:lnTo>
                <a:lnTo>
                  <a:pt x="224027" y="316991"/>
                </a:lnTo>
                <a:lnTo>
                  <a:pt x="24384" y="316991"/>
                </a:lnTo>
                <a:lnTo>
                  <a:pt x="24384" y="48640"/>
                </a:lnTo>
                <a:lnTo>
                  <a:pt x="224027" y="48640"/>
                </a:lnTo>
                <a:lnTo>
                  <a:pt x="224027" y="29210"/>
                </a:lnTo>
                <a:lnTo>
                  <a:pt x="105156" y="29210"/>
                </a:lnTo>
                <a:lnTo>
                  <a:pt x="102743" y="28701"/>
                </a:lnTo>
                <a:lnTo>
                  <a:pt x="101346" y="27812"/>
                </a:lnTo>
                <a:lnTo>
                  <a:pt x="100075" y="25908"/>
                </a:lnTo>
                <a:lnTo>
                  <a:pt x="99568" y="24129"/>
                </a:lnTo>
                <a:lnTo>
                  <a:pt x="100075" y="21716"/>
                </a:lnTo>
                <a:lnTo>
                  <a:pt x="102743" y="19050"/>
                </a:lnTo>
                <a:lnTo>
                  <a:pt x="105156" y="18541"/>
                </a:lnTo>
                <a:lnTo>
                  <a:pt x="223248" y="18541"/>
                </a:lnTo>
                <a:lnTo>
                  <a:pt x="222123" y="14859"/>
                </a:lnTo>
                <a:lnTo>
                  <a:pt x="204724" y="508"/>
                </a:lnTo>
                <a:lnTo>
                  <a:pt x="199644" y="0"/>
                </a:lnTo>
                <a:close/>
              </a:path>
              <a:path w="224027" h="390144">
                <a:moveTo>
                  <a:pt x="224027" y="337312"/>
                </a:moveTo>
                <a:lnTo>
                  <a:pt x="112013" y="337312"/>
                </a:lnTo>
                <a:lnTo>
                  <a:pt x="115188" y="337820"/>
                </a:lnTo>
                <a:lnTo>
                  <a:pt x="118490" y="338709"/>
                </a:lnTo>
                <a:lnTo>
                  <a:pt x="128143" y="353568"/>
                </a:lnTo>
                <a:lnTo>
                  <a:pt x="127635" y="356743"/>
                </a:lnTo>
                <a:lnTo>
                  <a:pt x="112013" y="369697"/>
                </a:lnTo>
                <a:lnTo>
                  <a:pt x="223621" y="369697"/>
                </a:lnTo>
                <a:lnTo>
                  <a:pt x="223900" y="366902"/>
                </a:lnTo>
                <a:lnTo>
                  <a:pt x="224027" y="337312"/>
                </a:lnTo>
                <a:close/>
              </a:path>
              <a:path w="224027" h="390144">
                <a:moveTo>
                  <a:pt x="224027" y="48640"/>
                </a:moveTo>
                <a:lnTo>
                  <a:pt x="199644" y="48640"/>
                </a:lnTo>
                <a:lnTo>
                  <a:pt x="199644" y="316991"/>
                </a:lnTo>
                <a:lnTo>
                  <a:pt x="224027" y="316991"/>
                </a:lnTo>
                <a:lnTo>
                  <a:pt x="224027" y="48640"/>
                </a:lnTo>
                <a:close/>
              </a:path>
              <a:path w="224027" h="390144">
                <a:moveTo>
                  <a:pt x="223248" y="18541"/>
                </a:moveTo>
                <a:lnTo>
                  <a:pt x="118872" y="18541"/>
                </a:lnTo>
                <a:lnTo>
                  <a:pt x="121285" y="19050"/>
                </a:lnTo>
                <a:lnTo>
                  <a:pt x="123951" y="21716"/>
                </a:lnTo>
                <a:lnTo>
                  <a:pt x="124460" y="24129"/>
                </a:lnTo>
                <a:lnTo>
                  <a:pt x="123951" y="25908"/>
                </a:lnTo>
                <a:lnTo>
                  <a:pt x="122682" y="27812"/>
                </a:lnTo>
                <a:lnTo>
                  <a:pt x="121285" y="28701"/>
                </a:lnTo>
                <a:lnTo>
                  <a:pt x="118872" y="29210"/>
                </a:lnTo>
                <a:lnTo>
                  <a:pt x="224027" y="29210"/>
                </a:lnTo>
                <a:lnTo>
                  <a:pt x="223989" y="24129"/>
                </a:lnTo>
                <a:lnTo>
                  <a:pt x="223520" y="19431"/>
                </a:lnTo>
                <a:lnTo>
                  <a:pt x="223248" y="18541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495800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4495800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4495800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83" y="17145"/>
                </a:lnTo>
                <a:lnTo>
                  <a:pt x="7238" y="21590"/>
                </a:lnTo>
                <a:lnTo>
                  <a:pt x="12700" y="24384"/>
                </a:lnTo>
                <a:lnTo>
                  <a:pt x="69850" y="43307"/>
                </a:lnTo>
                <a:lnTo>
                  <a:pt x="76200" y="44196"/>
                </a:lnTo>
                <a:lnTo>
                  <a:pt x="82550" y="43307"/>
                </a:lnTo>
                <a:lnTo>
                  <a:pt x="139700" y="24384"/>
                </a:lnTo>
                <a:lnTo>
                  <a:pt x="145161" y="21590"/>
                </a:lnTo>
                <a:lnTo>
                  <a:pt x="148716" y="17145"/>
                </a:lnTo>
                <a:lnTo>
                  <a:pt x="151511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4479035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248412"/>
                </a:moveTo>
                <a:lnTo>
                  <a:pt x="22098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379976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7" y="458724"/>
                </a:moveTo>
                <a:lnTo>
                  <a:pt x="273050" y="438658"/>
                </a:lnTo>
                <a:lnTo>
                  <a:pt x="279400" y="419608"/>
                </a:lnTo>
                <a:lnTo>
                  <a:pt x="303911" y="369697"/>
                </a:lnTo>
                <a:lnTo>
                  <a:pt x="333121" y="325120"/>
                </a:lnTo>
                <a:lnTo>
                  <a:pt x="343153" y="310641"/>
                </a:lnTo>
                <a:lnTo>
                  <a:pt x="352171" y="296163"/>
                </a:lnTo>
                <a:lnTo>
                  <a:pt x="374903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5" y="152653"/>
                </a:lnTo>
                <a:lnTo>
                  <a:pt x="360425" y="99949"/>
                </a:lnTo>
                <a:lnTo>
                  <a:pt x="327660" y="56387"/>
                </a:lnTo>
                <a:lnTo>
                  <a:pt x="282956" y="23622"/>
                </a:lnTo>
                <a:lnTo>
                  <a:pt x="230250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48" y="15493"/>
                </a:lnTo>
                <a:lnTo>
                  <a:pt x="70103" y="43687"/>
                </a:lnTo>
                <a:lnTo>
                  <a:pt x="32765" y="84454"/>
                </a:lnTo>
                <a:lnTo>
                  <a:pt x="9144" y="134492"/>
                </a:lnTo>
                <a:lnTo>
                  <a:pt x="0" y="191642"/>
                </a:lnTo>
                <a:lnTo>
                  <a:pt x="888" y="201675"/>
                </a:lnTo>
                <a:lnTo>
                  <a:pt x="1777" y="211709"/>
                </a:lnTo>
                <a:lnTo>
                  <a:pt x="4572" y="230759"/>
                </a:lnTo>
                <a:lnTo>
                  <a:pt x="23622" y="281559"/>
                </a:lnTo>
                <a:lnTo>
                  <a:pt x="50926" y="325120"/>
                </a:lnTo>
                <a:lnTo>
                  <a:pt x="70993" y="354202"/>
                </a:lnTo>
                <a:lnTo>
                  <a:pt x="97409" y="401447"/>
                </a:lnTo>
                <a:lnTo>
                  <a:pt x="110998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611623" y="725423"/>
            <a:ext cx="53339" cy="248412"/>
          </a:xfrm>
          <a:custGeom>
            <a:avLst/>
            <a:gdLst/>
            <a:ahLst/>
            <a:cxnLst/>
            <a:rect l="l" t="t" r="r" b="b"/>
            <a:pathLst>
              <a:path w="53339" h="248412">
                <a:moveTo>
                  <a:pt x="53339" y="0"/>
                </a:moveTo>
                <a:lnTo>
                  <a:pt x="31241" y="106045"/>
                </a:lnTo>
                <a:lnTo>
                  <a:pt x="0" y="248412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4504944" y="716280"/>
            <a:ext cx="134111" cy="28956"/>
          </a:xfrm>
          <a:custGeom>
            <a:avLst/>
            <a:gdLst/>
            <a:ahLst/>
            <a:cxnLst/>
            <a:rect l="l" t="t" r="r" b="b"/>
            <a:pathLst>
              <a:path w="134111" h="28956">
                <a:moveTo>
                  <a:pt x="0" y="2667"/>
                </a:moveTo>
                <a:lnTo>
                  <a:pt x="30860" y="28956"/>
                </a:lnTo>
                <a:lnTo>
                  <a:pt x="61594" y="2667"/>
                </a:lnTo>
                <a:lnTo>
                  <a:pt x="64388" y="889"/>
                </a:lnTo>
                <a:lnTo>
                  <a:pt x="67055" y="0"/>
                </a:lnTo>
                <a:lnTo>
                  <a:pt x="69722" y="889"/>
                </a:lnTo>
                <a:lnTo>
                  <a:pt x="72516" y="2667"/>
                </a:lnTo>
                <a:lnTo>
                  <a:pt x="103250" y="28956"/>
                </a:lnTo>
                <a:lnTo>
                  <a:pt x="134111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4495800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199638" y="902969"/>
            <a:ext cx="304800" cy="306324"/>
          </a:xfrm>
          <a:custGeom>
            <a:avLst/>
            <a:gdLst/>
            <a:ahLst/>
            <a:cxnLst/>
            <a:rect l="l" t="t" r="r" b="b"/>
            <a:pathLst>
              <a:path w="304800" h="306324">
                <a:moveTo>
                  <a:pt x="152146" y="0"/>
                </a:moveTo>
                <a:lnTo>
                  <a:pt x="144399" y="634"/>
                </a:lnTo>
                <a:lnTo>
                  <a:pt x="136778" y="1142"/>
                </a:lnTo>
                <a:lnTo>
                  <a:pt x="129159" y="1777"/>
                </a:lnTo>
                <a:lnTo>
                  <a:pt x="121412" y="3555"/>
                </a:lnTo>
                <a:lnTo>
                  <a:pt x="114426" y="5333"/>
                </a:lnTo>
                <a:lnTo>
                  <a:pt x="107314" y="7112"/>
                </a:lnTo>
                <a:lnTo>
                  <a:pt x="67183" y="26034"/>
                </a:lnTo>
                <a:lnTo>
                  <a:pt x="34798" y="55752"/>
                </a:lnTo>
                <a:lnTo>
                  <a:pt x="18287" y="80644"/>
                </a:lnTo>
                <a:lnTo>
                  <a:pt x="14731" y="87121"/>
                </a:lnTo>
                <a:lnTo>
                  <a:pt x="11811" y="93599"/>
                </a:lnTo>
                <a:lnTo>
                  <a:pt x="9398" y="100710"/>
                </a:lnTo>
                <a:lnTo>
                  <a:pt x="7112" y="107822"/>
                </a:lnTo>
                <a:lnTo>
                  <a:pt x="4699" y="114934"/>
                </a:lnTo>
                <a:lnTo>
                  <a:pt x="2920" y="122681"/>
                </a:lnTo>
                <a:lnTo>
                  <a:pt x="1778" y="129793"/>
                </a:lnTo>
                <a:lnTo>
                  <a:pt x="635" y="137413"/>
                </a:lnTo>
                <a:lnTo>
                  <a:pt x="0" y="145160"/>
                </a:lnTo>
                <a:lnTo>
                  <a:pt x="0" y="153415"/>
                </a:lnTo>
                <a:lnTo>
                  <a:pt x="0" y="161162"/>
                </a:lnTo>
                <a:lnTo>
                  <a:pt x="635" y="168909"/>
                </a:lnTo>
                <a:lnTo>
                  <a:pt x="1778" y="176529"/>
                </a:lnTo>
                <a:lnTo>
                  <a:pt x="2920" y="184276"/>
                </a:lnTo>
                <a:lnTo>
                  <a:pt x="18287" y="226313"/>
                </a:lnTo>
                <a:lnTo>
                  <a:pt x="21843" y="232790"/>
                </a:lnTo>
                <a:lnTo>
                  <a:pt x="55372" y="271399"/>
                </a:lnTo>
                <a:lnTo>
                  <a:pt x="79628" y="287908"/>
                </a:lnTo>
                <a:lnTo>
                  <a:pt x="86106" y="291464"/>
                </a:lnTo>
                <a:lnTo>
                  <a:pt x="93090" y="294513"/>
                </a:lnTo>
                <a:lnTo>
                  <a:pt x="100202" y="296799"/>
                </a:lnTo>
                <a:lnTo>
                  <a:pt x="107314" y="299212"/>
                </a:lnTo>
                <a:lnTo>
                  <a:pt x="144399" y="306324"/>
                </a:lnTo>
                <a:lnTo>
                  <a:pt x="152146" y="306324"/>
                </a:lnTo>
                <a:lnTo>
                  <a:pt x="160400" y="306324"/>
                </a:lnTo>
                <a:lnTo>
                  <a:pt x="168021" y="305688"/>
                </a:lnTo>
                <a:lnTo>
                  <a:pt x="204597" y="296799"/>
                </a:lnTo>
                <a:lnTo>
                  <a:pt x="211709" y="294513"/>
                </a:lnTo>
                <a:lnTo>
                  <a:pt x="218186" y="291464"/>
                </a:lnTo>
                <a:lnTo>
                  <a:pt x="224662" y="287908"/>
                </a:lnTo>
                <a:lnTo>
                  <a:pt x="231139" y="284352"/>
                </a:lnTo>
                <a:lnTo>
                  <a:pt x="270001" y="250570"/>
                </a:lnTo>
                <a:lnTo>
                  <a:pt x="285876" y="226313"/>
                </a:lnTo>
                <a:lnTo>
                  <a:pt x="289433" y="219837"/>
                </a:lnTo>
                <a:lnTo>
                  <a:pt x="292353" y="212725"/>
                </a:lnTo>
                <a:lnTo>
                  <a:pt x="295401" y="206120"/>
                </a:lnTo>
                <a:lnTo>
                  <a:pt x="297688" y="199135"/>
                </a:lnTo>
                <a:lnTo>
                  <a:pt x="300100" y="191388"/>
                </a:lnTo>
                <a:lnTo>
                  <a:pt x="301244" y="184276"/>
                </a:lnTo>
                <a:lnTo>
                  <a:pt x="303022" y="176529"/>
                </a:lnTo>
                <a:lnTo>
                  <a:pt x="303657" y="168909"/>
                </a:lnTo>
                <a:lnTo>
                  <a:pt x="304164" y="161162"/>
                </a:lnTo>
                <a:lnTo>
                  <a:pt x="304800" y="153415"/>
                </a:lnTo>
                <a:lnTo>
                  <a:pt x="304164" y="145160"/>
                </a:lnTo>
                <a:lnTo>
                  <a:pt x="303657" y="137413"/>
                </a:lnTo>
                <a:lnTo>
                  <a:pt x="303022" y="129793"/>
                </a:lnTo>
                <a:lnTo>
                  <a:pt x="301244" y="122681"/>
                </a:lnTo>
                <a:lnTo>
                  <a:pt x="300100" y="114934"/>
                </a:lnTo>
                <a:lnTo>
                  <a:pt x="297688" y="107822"/>
                </a:lnTo>
                <a:lnTo>
                  <a:pt x="295401" y="100710"/>
                </a:lnTo>
                <a:lnTo>
                  <a:pt x="292353" y="93599"/>
                </a:lnTo>
                <a:lnTo>
                  <a:pt x="289433" y="87121"/>
                </a:lnTo>
                <a:lnTo>
                  <a:pt x="285876" y="80644"/>
                </a:lnTo>
                <a:lnTo>
                  <a:pt x="282448" y="74040"/>
                </a:lnTo>
                <a:lnTo>
                  <a:pt x="249427" y="34925"/>
                </a:lnTo>
                <a:lnTo>
                  <a:pt x="231139" y="22478"/>
                </a:lnTo>
                <a:lnTo>
                  <a:pt x="224662" y="18922"/>
                </a:lnTo>
                <a:lnTo>
                  <a:pt x="182752" y="3555"/>
                </a:lnTo>
                <a:lnTo>
                  <a:pt x="175640" y="1777"/>
                </a:lnTo>
                <a:lnTo>
                  <a:pt x="168021" y="1142"/>
                </a:lnTo>
                <a:lnTo>
                  <a:pt x="160400" y="634"/>
                </a:lnTo>
                <a:lnTo>
                  <a:pt x="152146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236214" y="939546"/>
            <a:ext cx="233172" cy="233171"/>
          </a:xfrm>
          <a:custGeom>
            <a:avLst/>
            <a:gdLst/>
            <a:ahLst/>
            <a:cxnLst/>
            <a:rect l="l" t="t" r="r" b="b"/>
            <a:pathLst>
              <a:path w="233172" h="233171">
                <a:moveTo>
                  <a:pt x="116332" y="0"/>
                </a:moveTo>
                <a:lnTo>
                  <a:pt x="104521" y="634"/>
                </a:lnTo>
                <a:lnTo>
                  <a:pt x="92837" y="2412"/>
                </a:lnTo>
                <a:lnTo>
                  <a:pt x="51688" y="19938"/>
                </a:lnTo>
                <a:lnTo>
                  <a:pt x="19938" y="51688"/>
                </a:lnTo>
                <a:lnTo>
                  <a:pt x="2412" y="93344"/>
                </a:lnTo>
                <a:lnTo>
                  <a:pt x="0" y="116839"/>
                </a:lnTo>
                <a:lnTo>
                  <a:pt x="9398" y="162051"/>
                </a:lnTo>
                <a:lnTo>
                  <a:pt x="34036" y="199136"/>
                </a:lnTo>
                <a:lnTo>
                  <a:pt x="71120" y="223774"/>
                </a:lnTo>
                <a:lnTo>
                  <a:pt x="116332" y="233171"/>
                </a:lnTo>
                <a:lnTo>
                  <a:pt x="161544" y="223774"/>
                </a:lnTo>
                <a:lnTo>
                  <a:pt x="198500" y="199136"/>
                </a:lnTo>
                <a:lnTo>
                  <a:pt x="223774" y="162051"/>
                </a:lnTo>
                <a:lnTo>
                  <a:pt x="233172" y="116839"/>
                </a:lnTo>
                <a:lnTo>
                  <a:pt x="223774" y="71627"/>
                </a:lnTo>
                <a:lnTo>
                  <a:pt x="198500" y="34670"/>
                </a:lnTo>
                <a:lnTo>
                  <a:pt x="161544" y="9398"/>
                </a:lnTo>
                <a:lnTo>
                  <a:pt x="116332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269741" y="974597"/>
            <a:ext cx="82296" cy="82296"/>
          </a:xfrm>
          <a:custGeom>
            <a:avLst/>
            <a:gdLst/>
            <a:ahLst/>
            <a:cxnLst/>
            <a:rect l="l" t="t" r="r" b="b"/>
            <a:pathLst>
              <a:path w="82296" h="82296">
                <a:moveTo>
                  <a:pt x="0" y="82296"/>
                </a:moveTo>
                <a:lnTo>
                  <a:pt x="635" y="73405"/>
                </a:lnTo>
                <a:lnTo>
                  <a:pt x="1778" y="65659"/>
                </a:lnTo>
                <a:lnTo>
                  <a:pt x="18923" y="29590"/>
                </a:lnTo>
                <a:lnTo>
                  <a:pt x="50292" y="5968"/>
                </a:lnTo>
                <a:lnTo>
                  <a:pt x="58038" y="3555"/>
                </a:lnTo>
                <a:lnTo>
                  <a:pt x="65659" y="1142"/>
                </a:lnTo>
                <a:lnTo>
                  <a:pt x="74041" y="0"/>
                </a:lnTo>
                <a:lnTo>
                  <a:pt x="82296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3446526" y="1159002"/>
            <a:ext cx="149351" cy="147827"/>
          </a:xfrm>
          <a:custGeom>
            <a:avLst/>
            <a:gdLst/>
            <a:ahLst/>
            <a:cxnLst/>
            <a:rect l="l" t="t" r="r" b="b"/>
            <a:pathLst>
              <a:path w="149351" h="147827">
                <a:moveTo>
                  <a:pt x="0" y="24637"/>
                </a:moveTo>
                <a:lnTo>
                  <a:pt x="120396" y="144272"/>
                </a:lnTo>
                <a:lnTo>
                  <a:pt x="122174" y="145414"/>
                </a:lnTo>
                <a:lnTo>
                  <a:pt x="123951" y="146685"/>
                </a:lnTo>
                <a:lnTo>
                  <a:pt x="126364" y="147193"/>
                </a:lnTo>
                <a:lnTo>
                  <a:pt x="128650" y="147827"/>
                </a:lnTo>
                <a:lnTo>
                  <a:pt x="131063" y="147193"/>
                </a:lnTo>
                <a:lnTo>
                  <a:pt x="132841" y="146685"/>
                </a:lnTo>
                <a:lnTo>
                  <a:pt x="135127" y="145414"/>
                </a:lnTo>
                <a:lnTo>
                  <a:pt x="136906" y="144272"/>
                </a:lnTo>
                <a:lnTo>
                  <a:pt x="145796" y="135509"/>
                </a:lnTo>
                <a:lnTo>
                  <a:pt x="147574" y="133731"/>
                </a:lnTo>
                <a:lnTo>
                  <a:pt x="148716" y="131318"/>
                </a:lnTo>
                <a:lnTo>
                  <a:pt x="149351" y="129032"/>
                </a:lnTo>
                <a:lnTo>
                  <a:pt x="149351" y="127253"/>
                </a:lnTo>
                <a:lnTo>
                  <a:pt x="149351" y="124968"/>
                </a:lnTo>
                <a:lnTo>
                  <a:pt x="148716" y="122555"/>
                </a:lnTo>
                <a:lnTo>
                  <a:pt x="147574" y="120776"/>
                </a:lnTo>
                <a:lnTo>
                  <a:pt x="145796" y="118490"/>
                </a:lnTo>
                <a:lnTo>
                  <a:pt x="26035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5011673" y="5024628"/>
            <a:ext cx="68177" cy="118872"/>
          </a:xfrm>
          <a:custGeom>
            <a:avLst/>
            <a:gdLst/>
            <a:ahLst/>
            <a:cxnLst/>
            <a:rect l="l" t="t" r="r" b="b"/>
            <a:pathLst>
              <a:path w="68177" h="118872">
                <a:moveTo>
                  <a:pt x="0" y="0"/>
                </a:moveTo>
                <a:lnTo>
                  <a:pt x="68177" y="118872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5011673" y="4577334"/>
            <a:ext cx="1033272" cy="566166"/>
          </a:xfrm>
          <a:custGeom>
            <a:avLst/>
            <a:gdLst/>
            <a:ahLst/>
            <a:cxnLst/>
            <a:rect l="l" t="t" r="r" b="b"/>
            <a:pathLst>
              <a:path w="1033272" h="566165">
                <a:moveTo>
                  <a:pt x="965094" y="566165"/>
                </a:moveTo>
                <a:lnTo>
                  <a:pt x="1033272" y="447293"/>
                </a:lnTo>
                <a:lnTo>
                  <a:pt x="776731" y="0"/>
                </a:lnTo>
                <a:lnTo>
                  <a:pt x="256539" y="0"/>
                </a:lnTo>
                <a:lnTo>
                  <a:pt x="0" y="447293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5134355" y="4056888"/>
            <a:ext cx="539496" cy="466344"/>
          </a:xfrm>
          <a:custGeom>
            <a:avLst/>
            <a:gdLst/>
            <a:ahLst/>
            <a:cxnLst/>
            <a:rect l="l" t="t" r="r" b="b"/>
            <a:pathLst>
              <a:path w="539496" h="466344">
                <a:moveTo>
                  <a:pt x="405765" y="0"/>
                </a:moveTo>
                <a:lnTo>
                  <a:pt x="133731" y="0"/>
                </a:lnTo>
                <a:lnTo>
                  <a:pt x="0" y="233172"/>
                </a:lnTo>
                <a:lnTo>
                  <a:pt x="133731" y="466344"/>
                </a:lnTo>
                <a:lnTo>
                  <a:pt x="405765" y="466344"/>
                </a:lnTo>
                <a:lnTo>
                  <a:pt x="539496" y="233172"/>
                </a:lnTo>
                <a:lnTo>
                  <a:pt x="405765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101339" y="3630167"/>
            <a:ext cx="1033272" cy="893063"/>
          </a:xfrm>
          <a:custGeom>
            <a:avLst/>
            <a:gdLst/>
            <a:ahLst/>
            <a:cxnLst/>
            <a:rect l="l" t="t" r="r" b="b"/>
            <a:pathLst>
              <a:path w="1033272" h="893063">
                <a:moveTo>
                  <a:pt x="777113" y="0"/>
                </a:moveTo>
                <a:lnTo>
                  <a:pt x="256159" y="0"/>
                </a:lnTo>
                <a:lnTo>
                  <a:pt x="0" y="446531"/>
                </a:lnTo>
                <a:lnTo>
                  <a:pt x="256159" y="893063"/>
                </a:lnTo>
                <a:lnTo>
                  <a:pt x="777113" y="893063"/>
                </a:lnTo>
                <a:lnTo>
                  <a:pt x="1033272" y="446531"/>
                </a:lnTo>
                <a:lnTo>
                  <a:pt x="77711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531870" y="4577334"/>
            <a:ext cx="451103" cy="391667"/>
          </a:xfrm>
          <a:custGeom>
            <a:avLst/>
            <a:gdLst/>
            <a:ahLst/>
            <a:cxnLst/>
            <a:rect l="l" t="t" r="r" b="b"/>
            <a:pathLst>
              <a:path w="451103" h="391667">
                <a:moveTo>
                  <a:pt x="0" y="195833"/>
                </a:moveTo>
                <a:lnTo>
                  <a:pt x="112267" y="391667"/>
                </a:lnTo>
                <a:lnTo>
                  <a:pt x="338835" y="391667"/>
                </a:lnTo>
                <a:lnTo>
                  <a:pt x="451103" y="195833"/>
                </a:lnTo>
                <a:lnTo>
                  <a:pt x="338835" y="0"/>
                </a:lnTo>
                <a:lnTo>
                  <a:pt x="112267" y="0"/>
                </a:lnTo>
                <a:lnTo>
                  <a:pt x="0" y="195833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370576" y="4867655"/>
            <a:ext cx="312420" cy="275842"/>
          </a:xfrm>
          <a:custGeom>
            <a:avLst/>
            <a:gdLst/>
            <a:ahLst/>
            <a:cxnLst/>
            <a:rect l="l" t="t" r="r" b="b"/>
            <a:pathLst>
              <a:path w="312420" h="275842">
                <a:moveTo>
                  <a:pt x="66928" y="33667"/>
                </a:moveTo>
                <a:lnTo>
                  <a:pt x="64135" y="33667"/>
                </a:lnTo>
                <a:lnTo>
                  <a:pt x="61087" y="34112"/>
                </a:lnTo>
                <a:lnTo>
                  <a:pt x="33654" y="64198"/>
                </a:lnTo>
                <a:lnTo>
                  <a:pt x="33654" y="66878"/>
                </a:lnTo>
                <a:lnTo>
                  <a:pt x="35433" y="72263"/>
                </a:lnTo>
                <a:lnTo>
                  <a:pt x="37211" y="74968"/>
                </a:lnTo>
                <a:lnTo>
                  <a:pt x="57023" y="100114"/>
                </a:lnTo>
                <a:lnTo>
                  <a:pt x="53848" y="106375"/>
                </a:lnTo>
                <a:lnTo>
                  <a:pt x="51181" y="112661"/>
                </a:lnTo>
                <a:lnTo>
                  <a:pt x="48513" y="119405"/>
                </a:lnTo>
                <a:lnTo>
                  <a:pt x="46736" y="125691"/>
                </a:lnTo>
                <a:lnTo>
                  <a:pt x="14350" y="129273"/>
                </a:lnTo>
                <a:lnTo>
                  <a:pt x="0" y="145427"/>
                </a:lnTo>
                <a:lnTo>
                  <a:pt x="0" y="166988"/>
                </a:lnTo>
                <a:lnTo>
                  <a:pt x="46736" y="186726"/>
                </a:lnTo>
                <a:lnTo>
                  <a:pt x="48513" y="193013"/>
                </a:lnTo>
                <a:lnTo>
                  <a:pt x="51181" y="199739"/>
                </a:lnTo>
                <a:lnTo>
                  <a:pt x="53848" y="206024"/>
                </a:lnTo>
                <a:lnTo>
                  <a:pt x="57023" y="212310"/>
                </a:lnTo>
                <a:lnTo>
                  <a:pt x="37211" y="237453"/>
                </a:lnTo>
                <a:lnTo>
                  <a:pt x="35433" y="240154"/>
                </a:lnTo>
                <a:lnTo>
                  <a:pt x="33654" y="245539"/>
                </a:lnTo>
                <a:lnTo>
                  <a:pt x="33654" y="248222"/>
                </a:lnTo>
                <a:lnTo>
                  <a:pt x="55377" y="275842"/>
                </a:lnTo>
                <a:lnTo>
                  <a:pt x="74460" y="275842"/>
                </a:lnTo>
                <a:lnTo>
                  <a:pt x="74929" y="275606"/>
                </a:lnTo>
                <a:lnTo>
                  <a:pt x="100075" y="255408"/>
                </a:lnTo>
                <a:lnTo>
                  <a:pt x="276733" y="255408"/>
                </a:lnTo>
                <a:lnTo>
                  <a:pt x="277368" y="254067"/>
                </a:lnTo>
                <a:lnTo>
                  <a:pt x="278257" y="251364"/>
                </a:lnTo>
                <a:lnTo>
                  <a:pt x="278764" y="248222"/>
                </a:lnTo>
                <a:lnTo>
                  <a:pt x="278764" y="245539"/>
                </a:lnTo>
                <a:lnTo>
                  <a:pt x="276987" y="240154"/>
                </a:lnTo>
                <a:lnTo>
                  <a:pt x="275589" y="237453"/>
                </a:lnTo>
                <a:lnTo>
                  <a:pt x="255397" y="212310"/>
                </a:lnTo>
                <a:lnTo>
                  <a:pt x="258116" y="206926"/>
                </a:lnTo>
                <a:lnTo>
                  <a:pt x="151257" y="206926"/>
                </a:lnTo>
                <a:lnTo>
                  <a:pt x="146303" y="206024"/>
                </a:lnTo>
                <a:lnTo>
                  <a:pt x="141859" y="204683"/>
                </a:lnTo>
                <a:lnTo>
                  <a:pt x="136906" y="203342"/>
                </a:lnTo>
                <a:lnTo>
                  <a:pt x="109093" y="175516"/>
                </a:lnTo>
                <a:lnTo>
                  <a:pt x="105537" y="161143"/>
                </a:lnTo>
                <a:lnTo>
                  <a:pt x="105537" y="151274"/>
                </a:lnTo>
                <a:lnTo>
                  <a:pt x="124333" y="116700"/>
                </a:lnTo>
                <a:lnTo>
                  <a:pt x="141859" y="107734"/>
                </a:lnTo>
                <a:lnTo>
                  <a:pt x="146303" y="106375"/>
                </a:lnTo>
                <a:lnTo>
                  <a:pt x="151257" y="105498"/>
                </a:lnTo>
                <a:lnTo>
                  <a:pt x="258127" y="105498"/>
                </a:lnTo>
                <a:lnTo>
                  <a:pt x="255397" y="100114"/>
                </a:lnTo>
                <a:lnTo>
                  <a:pt x="275589" y="74968"/>
                </a:lnTo>
                <a:lnTo>
                  <a:pt x="276987" y="72263"/>
                </a:lnTo>
                <a:lnTo>
                  <a:pt x="278764" y="66878"/>
                </a:lnTo>
                <a:lnTo>
                  <a:pt x="278764" y="64198"/>
                </a:lnTo>
                <a:lnTo>
                  <a:pt x="278257" y="61048"/>
                </a:lnTo>
                <a:lnTo>
                  <a:pt x="277368" y="58356"/>
                </a:lnTo>
                <a:lnTo>
                  <a:pt x="276733" y="57010"/>
                </a:lnTo>
                <a:lnTo>
                  <a:pt x="100075" y="57010"/>
                </a:lnTo>
                <a:lnTo>
                  <a:pt x="74929" y="37249"/>
                </a:lnTo>
                <a:lnTo>
                  <a:pt x="72262" y="35471"/>
                </a:lnTo>
                <a:lnTo>
                  <a:pt x="66928" y="33667"/>
                </a:lnTo>
                <a:close/>
              </a:path>
              <a:path w="312420" h="275842">
                <a:moveTo>
                  <a:pt x="212344" y="255408"/>
                </a:moveTo>
                <a:lnTo>
                  <a:pt x="100075" y="255408"/>
                </a:lnTo>
                <a:lnTo>
                  <a:pt x="106425" y="258551"/>
                </a:lnTo>
                <a:lnTo>
                  <a:pt x="112649" y="261235"/>
                </a:lnTo>
                <a:lnTo>
                  <a:pt x="119379" y="263936"/>
                </a:lnTo>
                <a:lnTo>
                  <a:pt x="125729" y="265737"/>
                </a:lnTo>
                <a:lnTo>
                  <a:pt x="126842" y="275842"/>
                </a:lnTo>
                <a:lnTo>
                  <a:pt x="185577" y="275842"/>
                </a:lnTo>
                <a:lnTo>
                  <a:pt x="186689" y="265737"/>
                </a:lnTo>
                <a:lnTo>
                  <a:pt x="193039" y="263936"/>
                </a:lnTo>
                <a:lnTo>
                  <a:pt x="199771" y="261235"/>
                </a:lnTo>
                <a:lnTo>
                  <a:pt x="205994" y="258551"/>
                </a:lnTo>
                <a:lnTo>
                  <a:pt x="212344" y="255408"/>
                </a:lnTo>
                <a:close/>
              </a:path>
              <a:path w="312420" h="275842">
                <a:moveTo>
                  <a:pt x="276733" y="255408"/>
                </a:moveTo>
                <a:lnTo>
                  <a:pt x="212344" y="255408"/>
                </a:lnTo>
                <a:lnTo>
                  <a:pt x="237489" y="275606"/>
                </a:lnTo>
                <a:lnTo>
                  <a:pt x="237959" y="275842"/>
                </a:lnTo>
                <a:lnTo>
                  <a:pt x="257042" y="275842"/>
                </a:lnTo>
                <a:lnTo>
                  <a:pt x="258952" y="274265"/>
                </a:lnTo>
                <a:lnTo>
                  <a:pt x="274193" y="258992"/>
                </a:lnTo>
                <a:lnTo>
                  <a:pt x="276098" y="256750"/>
                </a:lnTo>
                <a:lnTo>
                  <a:pt x="276733" y="255408"/>
                </a:lnTo>
                <a:close/>
              </a:path>
              <a:path w="312420" h="275842">
                <a:moveTo>
                  <a:pt x="258127" y="105498"/>
                </a:moveTo>
                <a:lnTo>
                  <a:pt x="161162" y="105498"/>
                </a:lnTo>
                <a:lnTo>
                  <a:pt x="166115" y="106375"/>
                </a:lnTo>
                <a:lnTo>
                  <a:pt x="170561" y="107734"/>
                </a:lnTo>
                <a:lnTo>
                  <a:pt x="201040" y="132422"/>
                </a:lnTo>
                <a:lnTo>
                  <a:pt x="206883" y="151274"/>
                </a:lnTo>
                <a:lnTo>
                  <a:pt x="206883" y="161143"/>
                </a:lnTo>
                <a:lnTo>
                  <a:pt x="188087" y="195714"/>
                </a:lnTo>
                <a:lnTo>
                  <a:pt x="170561" y="204683"/>
                </a:lnTo>
                <a:lnTo>
                  <a:pt x="166115" y="206024"/>
                </a:lnTo>
                <a:lnTo>
                  <a:pt x="161162" y="206926"/>
                </a:lnTo>
                <a:lnTo>
                  <a:pt x="258116" y="206926"/>
                </a:lnTo>
                <a:lnTo>
                  <a:pt x="258572" y="206024"/>
                </a:lnTo>
                <a:lnTo>
                  <a:pt x="261238" y="199739"/>
                </a:lnTo>
                <a:lnTo>
                  <a:pt x="263906" y="193013"/>
                </a:lnTo>
                <a:lnTo>
                  <a:pt x="265684" y="186726"/>
                </a:lnTo>
                <a:lnTo>
                  <a:pt x="298069" y="183142"/>
                </a:lnTo>
                <a:lnTo>
                  <a:pt x="312420" y="166988"/>
                </a:lnTo>
                <a:lnTo>
                  <a:pt x="312420" y="145427"/>
                </a:lnTo>
                <a:lnTo>
                  <a:pt x="265684" y="125691"/>
                </a:lnTo>
                <a:lnTo>
                  <a:pt x="263906" y="119405"/>
                </a:lnTo>
                <a:lnTo>
                  <a:pt x="261238" y="112661"/>
                </a:lnTo>
                <a:lnTo>
                  <a:pt x="258572" y="106375"/>
                </a:lnTo>
                <a:lnTo>
                  <a:pt x="258127" y="105498"/>
                </a:lnTo>
                <a:close/>
              </a:path>
              <a:path w="312420" h="275842">
                <a:moveTo>
                  <a:pt x="167004" y="0"/>
                </a:moveTo>
                <a:lnTo>
                  <a:pt x="145414" y="0"/>
                </a:lnTo>
                <a:lnTo>
                  <a:pt x="142239" y="457"/>
                </a:lnTo>
                <a:lnTo>
                  <a:pt x="125729" y="46685"/>
                </a:lnTo>
                <a:lnTo>
                  <a:pt x="119379" y="48488"/>
                </a:lnTo>
                <a:lnTo>
                  <a:pt x="112649" y="51168"/>
                </a:lnTo>
                <a:lnTo>
                  <a:pt x="106425" y="53873"/>
                </a:lnTo>
                <a:lnTo>
                  <a:pt x="100075" y="57010"/>
                </a:lnTo>
                <a:lnTo>
                  <a:pt x="212344" y="57010"/>
                </a:lnTo>
                <a:lnTo>
                  <a:pt x="205994" y="53873"/>
                </a:lnTo>
                <a:lnTo>
                  <a:pt x="199771" y="51168"/>
                </a:lnTo>
                <a:lnTo>
                  <a:pt x="193039" y="48488"/>
                </a:lnTo>
                <a:lnTo>
                  <a:pt x="186689" y="46685"/>
                </a:lnTo>
                <a:lnTo>
                  <a:pt x="183134" y="14376"/>
                </a:lnTo>
                <a:lnTo>
                  <a:pt x="170179" y="457"/>
                </a:lnTo>
                <a:lnTo>
                  <a:pt x="167004" y="0"/>
                </a:lnTo>
                <a:close/>
              </a:path>
              <a:path w="312420" h="275842">
                <a:moveTo>
                  <a:pt x="248285" y="33667"/>
                </a:moveTo>
                <a:lnTo>
                  <a:pt x="245490" y="33667"/>
                </a:lnTo>
                <a:lnTo>
                  <a:pt x="240157" y="35471"/>
                </a:lnTo>
                <a:lnTo>
                  <a:pt x="237489" y="37249"/>
                </a:lnTo>
                <a:lnTo>
                  <a:pt x="212344" y="57010"/>
                </a:lnTo>
                <a:lnTo>
                  <a:pt x="276733" y="57010"/>
                </a:lnTo>
                <a:lnTo>
                  <a:pt x="248285" y="33667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6126479" y="4056888"/>
            <a:ext cx="172212" cy="188975"/>
          </a:xfrm>
          <a:custGeom>
            <a:avLst/>
            <a:gdLst/>
            <a:ahLst/>
            <a:cxnLst/>
            <a:rect l="l" t="t" r="r" b="b"/>
            <a:pathLst>
              <a:path w="172212" h="188975">
                <a:moveTo>
                  <a:pt x="123952" y="0"/>
                </a:moveTo>
                <a:lnTo>
                  <a:pt x="90678" y="14249"/>
                </a:lnTo>
                <a:lnTo>
                  <a:pt x="87375" y="17487"/>
                </a:lnTo>
                <a:lnTo>
                  <a:pt x="84836" y="21361"/>
                </a:lnTo>
                <a:lnTo>
                  <a:pt x="82169" y="25247"/>
                </a:lnTo>
                <a:lnTo>
                  <a:pt x="80264" y="29121"/>
                </a:lnTo>
                <a:lnTo>
                  <a:pt x="78232" y="33655"/>
                </a:lnTo>
                <a:lnTo>
                  <a:pt x="76962" y="42710"/>
                </a:lnTo>
                <a:lnTo>
                  <a:pt x="76327" y="47904"/>
                </a:lnTo>
                <a:lnTo>
                  <a:pt x="76962" y="55003"/>
                </a:lnTo>
                <a:lnTo>
                  <a:pt x="78994" y="62141"/>
                </a:lnTo>
                <a:lnTo>
                  <a:pt x="81534" y="68605"/>
                </a:lnTo>
                <a:lnTo>
                  <a:pt x="84836" y="74434"/>
                </a:lnTo>
                <a:lnTo>
                  <a:pt x="0" y="173443"/>
                </a:lnTo>
                <a:lnTo>
                  <a:pt x="9779" y="180543"/>
                </a:lnTo>
                <a:lnTo>
                  <a:pt x="18923" y="188975"/>
                </a:lnTo>
                <a:lnTo>
                  <a:pt x="103759" y="90589"/>
                </a:lnTo>
                <a:lnTo>
                  <a:pt x="144221" y="90589"/>
                </a:lnTo>
                <a:lnTo>
                  <a:pt x="146812" y="89319"/>
                </a:lnTo>
                <a:lnTo>
                  <a:pt x="150622" y="86728"/>
                </a:lnTo>
                <a:lnTo>
                  <a:pt x="154559" y="84124"/>
                </a:lnTo>
                <a:lnTo>
                  <a:pt x="172212" y="47904"/>
                </a:lnTo>
                <a:lnTo>
                  <a:pt x="171577" y="42710"/>
                </a:lnTo>
                <a:lnTo>
                  <a:pt x="170815" y="38176"/>
                </a:lnTo>
                <a:lnTo>
                  <a:pt x="168275" y="29121"/>
                </a:lnTo>
                <a:lnTo>
                  <a:pt x="166370" y="25247"/>
                </a:lnTo>
                <a:lnTo>
                  <a:pt x="163703" y="21361"/>
                </a:lnTo>
                <a:lnTo>
                  <a:pt x="161162" y="17487"/>
                </a:lnTo>
                <a:lnTo>
                  <a:pt x="154559" y="10998"/>
                </a:lnTo>
                <a:lnTo>
                  <a:pt x="150622" y="8420"/>
                </a:lnTo>
                <a:lnTo>
                  <a:pt x="146812" y="5829"/>
                </a:lnTo>
                <a:lnTo>
                  <a:pt x="142875" y="3898"/>
                </a:lnTo>
                <a:lnTo>
                  <a:pt x="133731" y="1295"/>
                </a:lnTo>
                <a:lnTo>
                  <a:pt x="129159" y="660"/>
                </a:lnTo>
                <a:lnTo>
                  <a:pt x="123952" y="0"/>
                </a:lnTo>
                <a:close/>
              </a:path>
              <a:path w="172212" h="188975">
                <a:moveTo>
                  <a:pt x="144221" y="90589"/>
                </a:moveTo>
                <a:lnTo>
                  <a:pt x="103759" y="90589"/>
                </a:lnTo>
                <a:lnTo>
                  <a:pt x="108331" y="92557"/>
                </a:lnTo>
                <a:lnTo>
                  <a:pt x="113537" y="93853"/>
                </a:lnTo>
                <a:lnTo>
                  <a:pt x="123952" y="95123"/>
                </a:lnTo>
                <a:lnTo>
                  <a:pt x="129159" y="94487"/>
                </a:lnTo>
                <a:lnTo>
                  <a:pt x="138303" y="93192"/>
                </a:lnTo>
                <a:lnTo>
                  <a:pt x="142875" y="91249"/>
                </a:lnTo>
                <a:lnTo>
                  <a:pt x="144221" y="90589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867400" y="4084320"/>
            <a:ext cx="137160" cy="158470"/>
          </a:xfrm>
          <a:custGeom>
            <a:avLst/>
            <a:gdLst/>
            <a:ahLst/>
            <a:cxnLst/>
            <a:rect l="l" t="t" r="r" b="b"/>
            <a:pathLst>
              <a:path w="137160" h="158470">
                <a:moveTo>
                  <a:pt x="97608" y="91960"/>
                </a:moveTo>
                <a:lnTo>
                  <a:pt x="65912" y="91960"/>
                </a:lnTo>
                <a:lnTo>
                  <a:pt x="117475" y="158470"/>
                </a:lnTo>
                <a:lnTo>
                  <a:pt x="126619" y="150647"/>
                </a:lnTo>
                <a:lnTo>
                  <a:pt x="137160" y="143484"/>
                </a:lnTo>
                <a:lnTo>
                  <a:pt x="97608" y="91960"/>
                </a:lnTo>
                <a:close/>
              </a:path>
              <a:path w="137160" h="158470">
                <a:moveTo>
                  <a:pt x="51562" y="0"/>
                </a:moveTo>
                <a:lnTo>
                  <a:pt x="41783" y="0"/>
                </a:lnTo>
                <a:lnTo>
                  <a:pt x="37211" y="673"/>
                </a:lnTo>
                <a:lnTo>
                  <a:pt x="32638" y="1981"/>
                </a:lnTo>
                <a:lnTo>
                  <a:pt x="28701" y="3924"/>
                </a:lnTo>
                <a:lnTo>
                  <a:pt x="24129" y="5867"/>
                </a:lnTo>
                <a:lnTo>
                  <a:pt x="20192" y="8496"/>
                </a:lnTo>
                <a:lnTo>
                  <a:pt x="17017" y="11112"/>
                </a:lnTo>
                <a:lnTo>
                  <a:pt x="10413" y="17627"/>
                </a:lnTo>
                <a:lnTo>
                  <a:pt x="7874" y="21526"/>
                </a:lnTo>
                <a:lnTo>
                  <a:pt x="5207" y="25450"/>
                </a:lnTo>
                <a:lnTo>
                  <a:pt x="3301" y="29349"/>
                </a:lnTo>
                <a:lnTo>
                  <a:pt x="2032" y="33908"/>
                </a:lnTo>
                <a:lnTo>
                  <a:pt x="635" y="39141"/>
                </a:lnTo>
                <a:lnTo>
                  <a:pt x="0" y="43713"/>
                </a:lnTo>
                <a:lnTo>
                  <a:pt x="0" y="53479"/>
                </a:lnTo>
                <a:lnTo>
                  <a:pt x="635" y="58051"/>
                </a:lnTo>
                <a:lnTo>
                  <a:pt x="2032" y="62610"/>
                </a:lnTo>
                <a:lnTo>
                  <a:pt x="3937" y="66535"/>
                </a:lnTo>
                <a:lnTo>
                  <a:pt x="5841" y="71107"/>
                </a:lnTo>
                <a:lnTo>
                  <a:pt x="8509" y="74358"/>
                </a:lnTo>
                <a:lnTo>
                  <a:pt x="11049" y="78257"/>
                </a:lnTo>
                <a:lnTo>
                  <a:pt x="17652" y="84772"/>
                </a:lnTo>
                <a:lnTo>
                  <a:pt x="45720" y="95211"/>
                </a:lnTo>
                <a:lnTo>
                  <a:pt x="52959" y="95211"/>
                </a:lnTo>
                <a:lnTo>
                  <a:pt x="59436" y="93903"/>
                </a:lnTo>
                <a:lnTo>
                  <a:pt x="65912" y="91960"/>
                </a:lnTo>
                <a:lnTo>
                  <a:pt x="97608" y="91960"/>
                </a:lnTo>
                <a:lnTo>
                  <a:pt x="85598" y="76314"/>
                </a:lnTo>
                <a:lnTo>
                  <a:pt x="88773" y="71742"/>
                </a:lnTo>
                <a:lnTo>
                  <a:pt x="91439" y="67182"/>
                </a:lnTo>
                <a:lnTo>
                  <a:pt x="93345" y="61975"/>
                </a:lnTo>
                <a:lnTo>
                  <a:pt x="94741" y="56095"/>
                </a:lnTo>
                <a:lnTo>
                  <a:pt x="95376" y="51536"/>
                </a:lnTo>
                <a:lnTo>
                  <a:pt x="95376" y="41757"/>
                </a:lnTo>
                <a:lnTo>
                  <a:pt x="93979" y="37198"/>
                </a:lnTo>
                <a:lnTo>
                  <a:pt x="92710" y="32626"/>
                </a:lnTo>
                <a:lnTo>
                  <a:pt x="65277" y="3289"/>
                </a:lnTo>
                <a:lnTo>
                  <a:pt x="56134" y="673"/>
                </a:lnTo>
                <a:lnTo>
                  <a:pt x="5156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771388" y="4357141"/>
            <a:ext cx="192024" cy="115773"/>
          </a:xfrm>
          <a:custGeom>
            <a:avLst/>
            <a:gdLst/>
            <a:ahLst/>
            <a:cxnLst/>
            <a:rect l="l" t="t" r="r" b="b"/>
            <a:pathLst>
              <a:path w="192024" h="115773">
                <a:moveTo>
                  <a:pt x="49402" y="20688"/>
                </a:moveTo>
                <a:lnTo>
                  <a:pt x="44958" y="21348"/>
                </a:lnTo>
                <a:lnTo>
                  <a:pt x="40386" y="21348"/>
                </a:lnTo>
                <a:lnTo>
                  <a:pt x="31241" y="23914"/>
                </a:lnTo>
                <a:lnTo>
                  <a:pt x="2666" y="53022"/>
                </a:lnTo>
                <a:lnTo>
                  <a:pt x="0" y="66611"/>
                </a:lnTo>
                <a:lnTo>
                  <a:pt x="0" y="71145"/>
                </a:lnTo>
                <a:lnTo>
                  <a:pt x="635" y="75666"/>
                </a:lnTo>
                <a:lnTo>
                  <a:pt x="1904" y="80200"/>
                </a:lnTo>
                <a:lnTo>
                  <a:pt x="3301" y="84734"/>
                </a:lnTo>
                <a:lnTo>
                  <a:pt x="5207" y="88620"/>
                </a:lnTo>
                <a:lnTo>
                  <a:pt x="7112" y="93154"/>
                </a:lnTo>
                <a:lnTo>
                  <a:pt x="9778" y="96380"/>
                </a:lnTo>
                <a:lnTo>
                  <a:pt x="12319" y="100253"/>
                </a:lnTo>
                <a:lnTo>
                  <a:pt x="16256" y="103479"/>
                </a:lnTo>
                <a:lnTo>
                  <a:pt x="46227" y="115773"/>
                </a:lnTo>
                <a:lnTo>
                  <a:pt x="50800" y="115773"/>
                </a:lnTo>
                <a:lnTo>
                  <a:pt x="86613" y="96380"/>
                </a:lnTo>
                <a:lnTo>
                  <a:pt x="95631" y="69850"/>
                </a:lnTo>
                <a:lnTo>
                  <a:pt x="94996" y="62090"/>
                </a:lnTo>
                <a:lnTo>
                  <a:pt x="150632" y="39471"/>
                </a:lnTo>
                <a:lnTo>
                  <a:pt x="85978" y="39471"/>
                </a:lnTo>
                <a:lnTo>
                  <a:pt x="82676" y="36207"/>
                </a:lnTo>
                <a:lnTo>
                  <a:pt x="79375" y="32981"/>
                </a:lnTo>
                <a:lnTo>
                  <a:pt x="58547" y="21983"/>
                </a:lnTo>
                <a:lnTo>
                  <a:pt x="49402" y="20688"/>
                </a:lnTo>
                <a:close/>
              </a:path>
              <a:path w="192024" h="115773">
                <a:moveTo>
                  <a:pt x="182245" y="0"/>
                </a:moveTo>
                <a:lnTo>
                  <a:pt x="85978" y="39471"/>
                </a:lnTo>
                <a:lnTo>
                  <a:pt x="150632" y="39471"/>
                </a:lnTo>
                <a:lnTo>
                  <a:pt x="192024" y="22644"/>
                </a:lnTo>
                <a:lnTo>
                  <a:pt x="186182" y="11633"/>
                </a:lnTo>
                <a:lnTo>
                  <a:pt x="18224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6006084" y="4436364"/>
            <a:ext cx="94487" cy="170687"/>
          </a:xfrm>
          <a:custGeom>
            <a:avLst/>
            <a:gdLst/>
            <a:ahLst/>
            <a:cxnLst/>
            <a:rect l="l" t="t" r="r" b="b"/>
            <a:pathLst>
              <a:path w="94487" h="170687">
                <a:moveTo>
                  <a:pt x="39496" y="0"/>
                </a:moveTo>
                <a:lnTo>
                  <a:pt x="36956" y="76238"/>
                </a:lnTo>
                <a:lnTo>
                  <a:pt x="31750" y="77546"/>
                </a:lnTo>
                <a:lnTo>
                  <a:pt x="21336" y="82740"/>
                </a:lnTo>
                <a:lnTo>
                  <a:pt x="16890" y="85991"/>
                </a:lnTo>
                <a:lnTo>
                  <a:pt x="12953" y="89255"/>
                </a:lnTo>
                <a:lnTo>
                  <a:pt x="10413" y="93167"/>
                </a:lnTo>
                <a:lnTo>
                  <a:pt x="7112" y="97066"/>
                </a:lnTo>
                <a:lnTo>
                  <a:pt x="0" y="127685"/>
                </a:lnTo>
                <a:lnTo>
                  <a:pt x="635" y="132245"/>
                </a:lnTo>
                <a:lnTo>
                  <a:pt x="11049" y="153111"/>
                </a:lnTo>
                <a:lnTo>
                  <a:pt x="14224" y="156997"/>
                </a:lnTo>
                <a:lnTo>
                  <a:pt x="17525" y="160261"/>
                </a:lnTo>
                <a:lnTo>
                  <a:pt x="21336" y="162877"/>
                </a:lnTo>
                <a:lnTo>
                  <a:pt x="25273" y="164820"/>
                </a:lnTo>
                <a:lnTo>
                  <a:pt x="29717" y="166763"/>
                </a:lnTo>
                <a:lnTo>
                  <a:pt x="33654" y="168744"/>
                </a:lnTo>
                <a:lnTo>
                  <a:pt x="38226" y="169379"/>
                </a:lnTo>
                <a:lnTo>
                  <a:pt x="42671" y="170053"/>
                </a:lnTo>
                <a:lnTo>
                  <a:pt x="47243" y="170688"/>
                </a:lnTo>
                <a:lnTo>
                  <a:pt x="84074" y="152438"/>
                </a:lnTo>
                <a:lnTo>
                  <a:pt x="94487" y="117932"/>
                </a:lnTo>
                <a:lnTo>
                  <a:pt x="93852" y="113360"/>
                </a:lnTo>
                <a:lnTo>
                  <a:pt x="67310" y="79489"/>
                </a:lnTo>
                <a:lnTo>
                  <a:pt x="61467" y="77546"/>
                </a:lnTo>
                <a:lnTo>
                  <a:pt x="64112" y="1308"/>
                </a:lnTo>
                <a:lnTo>
                  <a:pt x="56261" y="1308"/>
                </a:lnTo>
                <a:lnTo>
                  <a:pt x="39496" y="0"/>
                </a:lnTo>
                <a:close/>
              </a:path>
              <a:path w="94487" h="170687">
                <a:moveTo>
                  <a:pt x="64135" y="660"/>
                </a:moveTo>
                <a:lnTo>
                  <a:pt x="56261" y="1308"/>
                </a:lnTo>
                <a:lnTo>
                  <a:pt x="64112" y="1308"/>
                </a:lnTo>
                <a:lnTo>
                  <a:pt x="64135" y="66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6173723" y="4306823"/>
            <a:ext cx="172212" cy="94462"/>
          </a:xfrm>
          <a:custGeom>
            <a:avLst/>
            <a:gdLst/>
            <a:ahLst/>
            <a:cxnLst/>
            <a:rect l="l" t="t" r="r" b="b"/>
            <a:pathLst>
              <a:path w="172212" h="94462">
                <a:moveTo>
                  <a:pt x="2666" y="19913"/>
                </a:moveTo>
                <a:lnTo>
                  <a:pt x="1904" y="32130"/>
                </a:lnTo>
                <a:lnTo>
                  <a:pt x="0" y="43700"/>
                </a:lnTo>
                <a:lnTo>
                  <a:pt x="77342" y="53339"/>
                </a:lnTo>
                <a:lnTo>
                  <a:pt x="77977" y="58496"/>
                </a:lnTo>
                <a:lnTo>
                  <a:pt x="79883" y="63626"/>
                </a:lnTo>
                <a:lnTo>
                  <a:pt x="81914" y="67487"/>
                </a:lnTo>
                <a:lnTo>
                  <a:pt x="83820" y="71996"/>
                </a:lnTo>
                <a:lnTo>
                  <a:pt x="86487" y="75831"/>
                </a:lnTo>
                <a:lnTo>
                  <a:pt x="89662" y="79044"/>
                </a:lnTo>
                <a:lnTo>
                  <a:pt x="92963" y="82257"/>
                </a:lnTo>
                <a:lnTo>
                  <a:pt x="96138" y="85458"/>
                </a:lnTo>
                <a:lnTo>
                  <a:pt x="122174" y="94462"/>
                </a:lnTo>
                <a:lnTo>
                  <a:pt x="126746" y="94462"/>
                </a:lnTo>
                <a:lnTo>
                  <a:pt x="135762" y="93167"/>
                </a:lnTo>
                <a:lnTo>
                  <a:pt x="140335" y="91249"/>
                </a:lnTo>
                <a:lnTo>
                  <a:pt x="144906" y="89966"/>
                </a:lnTo>
                <a:lnTo>
                  <a:pt x="164973" y="71335"/>
                </a:lnTo>
                <a:lnTo>
                  <a:pt x="167639" y="67487"/>
                </a:lnTo>
                <a:lnTo>
                  <a:pt x="170179" y="58496"/>
                </a:lnTo>
                <a:lnTo>
                  <a:pt x="171576" y="54622"/>
                </a:lnTo>
                <a:lnTo>
                  <a:pt x="172212" y="49491"/>
                </a:lnTo>
                <a:lnTo>
                  <a:pt x="172212" y="44996"/>
                </a:lnTo>
                <a:lnTo>
                  <a:pt x="170941" y="35991"/>
                </a:lnTo>
                <a:lnTo>
                  <a:pt x="168910" y="31495"/>
                </a:lnTo>
                <a:lnTo>
                  <a:pt x="168097" y="29578"/>
                </a:lnTo>
                <a:lnTo>
                  <a:pt x="80517" y="29578"/>
                </a:lnTo>
                <a:lnTo>
                  <a:pt x="2666" y="19913"/>
                </a:lnTo>
                <a:close/>
              </a:path>
              <a:path w="172212" h="94462">
                <a:moveTo>
                  <a:pt x="122174" y="0"/>
                </a:moveTo>
                <a:lnTo>
                  <a:pt x="87756" y="17360"/>
                </a:lnTo>
                <a:lnTo>
                  <a:pt x="80517" y="29578"/>
                </a:lnTo>
                <a:lnTo>
                  <a:pt x="168097" y="29578"/>
                </a:lnTo>
                <a:lnTo>
                  <a:pt x="148843" y="7073"/>
                </a:lnTo>
                <a:lnTo>
                  <a:pt x="144906" y="4495"/>
                </a:lnTo>
                <a:lnTo>
                  <a:pt x="131190" y="660"/>
                </a:lnTo>
                <a:lnTo>
                  <a:pt x="126746" y="660"/>
                </a:lnTo>
                <a:lnTo>
                  <a:pt x="12217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5961888" y="4223029"/>
            <a:ext cx="201167" cy="202666"/>
          </a:xfrm>
          <a:custGeom>
            <a:avLst/>
            <a:gdLst/>
            <a:ahLst/>
            <a:cxnLst/>
            <a:rect l="l" t="t" r="r" b="b"/>
            <a:pathLst>
              <a:path w="201167" h="202666">
                <a:moveTo>
                  <a:pt x="100584" y="0"/>
                </a:moveTo>
                <a:lnTo>
                  <a:pt x="61595" y="7823"/>
                </a:lnTo>
                <a:lnTo>
                  <a:pt x="29845" y="29959"/>
                </a:lnTo>
                <a:lnTo>
                  <a:pt x="7747" y="61899"/>
                </a:lnTo>
                <a:lnTo>
                  <a:pt x="0" y="101015"/>
                </a:lnTo>
                <a:lnTo>
                  <a:pt x="635" y="111417"/>
                </a:lnTo>
                <a:lnTo>
                  <a:pt x="12319" y="149225"/>
                </a:lnTo>
                <a:lnTo>
                  <a:pt x="36957" y="179184"/>
                </a:lnTo>
                <a:lnTo>
                  <a:pt x="70738" y="198107"/>
                </a:lnTo>
                <a:lnTo>
                  <a:pt x="100584" y="202666"/>
                </a:lnTo>
                <a:lnTo>
                  <a:pt x="110998" y="201993"/>
                </a:lnTo>
                <a:lnTo>
                  <a:pt x="148589" y="190284"/>
                </a:lnTo>
                <a:lnTo>
                  <a:pt x="178435" y="165506"/>
                </a:lnTo>
                <a:lnTo>
                  <a:pt x="197231" y="131610"/>
                </a:lnTo>
                <a:lnTo>
                  <a:pt x="201167" y="111417"/>
                </a:lnTo>
                <a:lnTo>
                  <a:pt x="201167" y="91224"/>
                </a:lnTo>
                <a:lnTo>
                  <a:pt x="199262" y="80784"/>
                </a:lnTo>
                <a:lnTo>
                  <a:pt x="197231" y="71018"/>
                </a:lnTo>
                <a:lnTo>
                  <a:pt x="193294" y="61899"/>
                </a:lnTo>
                <a:lnTo>
                  <a:pt x="189484" y="52781"/>
                </a:lnTo>
                <a:lnTo>
                  <a:pt x="164846" y="23456"/>
                </a:lnTo>
                <a:lnTo>
                  <a:pt x="130428" y="4559"/>
                </a:lnTo>
                <a:lnTo>
                  <a:pt x="110998" y="647"/>
                </a:lnTo>
                <a:lnTo>
                  <a:pt x="10058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429000" y="3904488"/>
            <a:ext cx="377951" cy="344424"/>
          </a:xfrm>
          <a:custGeom>
            <a:avLst/>
            <a:gdLst/>
            <a:ahLst/>
            <a:cxnLst/>
            <a:rect l="l" t="t" r="r" b="b"/>
            <a:pathLst>
              <a:path w="377951" h="344424">
                <a:moveTo>
                  <a:pt x="198627" y="0"/>
                </a:moveTo>
                <a:lnTo>
                  <a:pt x="179324" y="0"/>
                </a:lnTo>
                <a:lnTo>
                  <a:pt x="169672" y="584"/>
                </a:lnTo>
                <a:lnTo>
                  <a:pt x="107061" y="15405"/>
                </a:lnTo>
                <a:lnTo>
                  <a:pt x="99060" y="19405"/>
                </a:lnTo>
                <a:lnTo>
                  <a:pt x="91059" y="22809"/>
                </a:lnTo>
                <a:lnTo>
                  <a:pt x="83058" y="27381"/>
                </a:lnTo>
                <a:lnTo>
                  <a:pt x="75691" y="31940"/>
                </a:lnTo>
                <a:lnTo>
                  <a:pt x="68834" y="36487"/>
                </a:lnTo>
                <a:lnTo>
                  <a:pt x="62102" y="41630"/>
                </a:lnTo>
                <a:lnTo>
                  <a:pt x="55245" y="46761"/>
                </a:lnTo>
                <a:lnTo>
                  <a:pt x="49022" y="52463"/>
                </a:lnTo>
                <a:lnTo>
                  <a:pt x="43307" y="58178"/>
                </a:lnTo>
                <a:lnTo>
                  <a:pt x="37591" y="64439"/>
                </a:lnTo>
                <a:lnTo>
                  <a:pt x="32512" y="70713"/>
                </a:lnTo>
                <a:lnTo>
                  <a:pt x="27304" y="77000"/>
                </a:lnTo>
                <a:lnTo>
                  <a:pt x="8509" y="112903"/>
                </a:lnTo>
                <a:lnTo>
                  <a:pt x="4063" y="128320"/>
                </a:lnTo>
                <a:lnTo>
                  <a:pt x="2286" y="136309"/>
                </a:lnTo>
                <a:lnTo>
                  <a:pt x="0" y="152247"/>
                </a:lnTo>
                <a:lnTo>
                  <a:pt x="0" y="169367"/>
                </a:lnTo>
                <a:lnTo>
                  <a:pt x="1142" y="178498"/>
                </a:lnTo>
                <a:lnTo>
                  <a:pt x="2286" y="187032"/>
                </a:lnTo>
                <a:lnTo>
                  <a:pt x="4572" y="195021"/>
                </a:lnTo>
                <a:lnTo>
                  <a:pt x="6858" y="203568"/>
                </a:lnTo>
                <a:lnTo>
                  <a:pt x="25653" y="241782"/>
                </a:lnTo>
                <a:lnTo>
                  <a:pt x="31369" y="249186"/>
                </a:lnTo>
                <a:lnTo>
                  <a:pt x="36449" y="256031"/>
                </a:lnTo>
                <a:lnTo>
                  <a:pt x="42672" y="262305"/>
                </a:lnTo>
                <a:lnTo>
                  <a:pt x="49022" y="268592"/>
                </a:lnTo>
                <a:lnTo>
                  <a:pt x="55752" y="274853"/>
                </a:lnTo>
                <a:lnTo>
                  <a:pt x="62611" y="280568"/>
                </a:lnTo>
                <a:lnTo>
                  <a:pt x="58038" y="289115"/>
                </a:lnTo>
                <a:lnTo>
                  <a:pt x="31876" y="323900"/>
                </a:lnTo>
                <a:lnTo>
                  <a:pt x="6223" y="340436"/>
                </a:lnTo>
                <a:lnTo>
                  <a:pt x="0" y="343281"/>
                </a:lnTo>
                <a:lnTo>
                  <a:pt x="2921" y="343281"/>
                </a:lnTo>
                <a:lnTo>
                  <a:pt x="11429" y="344424"/>
                </a:lnTo>
                <a:lnTo>
                  <a:pt x="31876" y="344424"/>
                </a:lnTo>
                <a:lnTo>
                  <a:pt x="77470" y="334149"/>
                </a:lnTo>
                <a:lnTo>
                  <a:pt x="116077" y="309079"/>
                </a:lnTo>
                <a:lnTo>
                  <a:pt x="262382" y="309079"/>
                </a:lnTo>
                <a:lnTo>
                  <a:pt x="302260" y="289674"/>
                </a:lnTo>
                <a:lnTo>
                  <a:pt x="334645" y="262864"/>
                </a:lnTo>
                <a:lnTo>
                  <a:pt x="340360" y="257175"/>
                </a:lnTo>
                <a:lnTo>
                  <a:pt x="363092" y="223532"/>
                </a:lnTo>
                <a:lnTo>
                  <a:pt x="375665" y="185331"/>
                </a:lnTo>
                <a:lnTo>
                  <a:pt x="377951" y="152247"/>
                </a:lnTo>
                <a:lnTo>
                  <a:pt x="375665" y="136309"/>
                </a:lnTo>
                <a:lnTo>
                  <a:pt x="363092" y="98082"/>
                </a:lnTo>
                <a:lnTo>
                  <a:pt x="345439" y="70713"/>
                </a:lnTo>
                <a:lnTo>
                  <a:pt x="340360" y="64439"/>
                </a:lnTo>
                <a:lnTo>
                  <a:pt x="334645" y="58178"/>
                </a:lnTo>
                <a:lnTo>
                  <a:pt x="328929" y="52463"/>
                </a:lnTo>
                <a:lnTo>
                  <a:pt x="322707" y="46761"/>
                </a:lnTo>
                <a:lnTo>
                  <a:pt x="315849" y="41630"/>
                </a:lnTo>
                <a:lnTo>
                  <a:pt x="309117" y="36487"/>
                </a:lnTo>
                <a:lnTo>
                  <a:pt x="302260" y="31940"/>
                </a:lnTo>
                <a:lnTo>
                  <a:pt x="294894" y="27381"/>
                </a:lnTo>
                <a:lnTo>
                  <a:pt x="286892" y="22809"/>
                </a:lnTo>
                <a:lnTo>
                  <a:pt x="278891" y="19405"/>
                </a:lnTo>
                <a:lnTo>
                  <a:pt x="270890" y="15405"/>
                </a:lnTo>
                <a:lnTo>
                  <a:pt x="245363" y="6845"/>
                </a:lnTo>
                <a:lnTo>
                  <a:pt x="236220" y="4571"/>
                </a:lnTo>
                <a:lnTo>
                  <a:pt x="227075" y="2870"/>
                </a:lnTo>
                <a:lnTo>
                  <a:pt x="208279" y="584"/>
                </a:lnTo>
                <a:lnTo>
                  <a:pt x="198627" y="0"/>
                </a:lnTo>
                <a:close/>
              </a:path>
              <a:path w="377951" h="344424">
                <a:moveTo>
                  <a:pt x="262382" y="309079"/>
                </a:moveTo>
                <a:lnTo>
                  <a:pt x="116077" y="309079"/>
                </a:lnTo>
                <a:lnTo>
                  <a:pt x="133223" y="314769"/>
                </a:lnTo>
                <a:lnTo>
                  <a:pt x="160527" y="319913"/>
                </a:lnTo>
                <a:lnTo>
                  <a:pt x="169672" y="321056"/>
                </a:lnTo>
                <a:lnTo>
                  <a:pt x="179324" y="321614"/>
                </a:lnTo>
                <a:lnTo>
                  <a:pt x="198627" y="321614"/>
                </a:lnTo>
                <a:lnTo>
                  <a:pt x="245363" y="314210"/>
                </a:lnTo>
                <a:lnTo>
                  <a:pt x="262382" y="309079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551558" y="2167127"/>
            <a:ext cx="6337935" cy="12661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0">
                <a:solidFill>
                  <a:srgbClr val="18BAD4"/>
                </a:solidFill>
                <a:latin typeface="Calibri"/>
                <a:cs typeface="Calibri"/>
              </a:rPr>
              <a:t>Est</a:t>
            </a:r>
            <a:r>
              <a:rPr dirty="0" smtClean="0" sz="4800" spc="-3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ucturas</a:t>
            </a:r>
            <a:r>
              <a:rPr dirty="0" smtClean="0" sz="4800" spc="3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condici</a:t>
            </a:r>
            <a:r>
              <a:rPr dirty="0" smtClean="0" sz="4800" spc="5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800" spc="0">
                <a:solidFill>
                  <a:srgbClr val="18BAD4"/>
                </a:solidFill>
                <a:latin typeface="Calibri"/>
                <a:cs typeface="Calibri"/>
              </a:rPr>
              <a:t>nales</a:t>
            </a:r>
            <a:endParaRPr sz="4800">
              <a:latin typeface="Calibri"/>
              <a:cs typeface="Calibri"/>
            </a:endParaRPr>
          </a:p>
          <a:p>
            <a:pPr>
              <a:lnSpc>
                <a:spcPts val="750"/>
              </a:lnSpc>
              <a:spcBef>
                <a:spcPts val="26"/>
              </a:spcBef>
            </a:pPr>
            <a:endParaRPr sz="750"/>
          </a:p>
          <a:p>
            <a:pPr marL="411480">
              <a:lnSpc>
                <a:spcPct val="100000"/>
              </a:lnSpc>
            </a:pP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Simpl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s,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2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lt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800" spc="-10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800" spc="-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2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800" spc="-15">
                <a:solidFill>
                  <a:srgbClr val="FFFFFF"/>
                </a:solidFill>
                <a:latin typeface="Arial"/>
                <a:cs typeface="Arial"/>
              </a:rPr>
              <a:t>s</a:t>
            </a:r>
            <a:endParaRPr sz="2800">
              <a:latin typeface="Arial"/>
              <a:cs typeface="Arial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230835" y="4493869"/>
            <a:ext cx="2709545" cy="4533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245745">
              <a:lnSpc>
                <a:spcPct val="100000"/>
              </a:lnSpc>
            </a:pP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© Ins</a:t>
            </a:r>
            <a:r>
              <a:rPr dirty="0" smtClean="0" sz="1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itu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ecnoló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ico</a:t>
            </a:r>
            <a:r>
              <a:rPr dirty="0" smtClean="0" sz="1400" spc="-6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 smtClean="0" sz="1400">
                <a:solidFill>
                  <a:srgbClr val="FFFFFF"/>
                </a:solidFill>
                <a:latin typeface="Arial"/>
                <a:cs typeface="Arial"/>
              </a:rPr>
              <a:t>Estudios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Superiores</a:t>
            </a:r>
            <a:r>
              <a:rPr dirty="0" smtClean="0" sz="1400" spc="-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onterrey</a:t>
            </a:r>
            <a:endParaRPr sz="1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158305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4682" y="1823973"/>
            <a:ext cx="3573145" cy="572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dos nú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meros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y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un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(*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/ 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+ </a:t>
            </a:r>
            <a:r>
              <a:rPr dirty="0" smtClean="0" sz="1800" spc="3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-)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924682" y="2646933"/>
            <a:ext cx="1791335" cy="1122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*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Si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 es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/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+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-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4805553" y="2646933"/>
            <a:ext cx="2250440" cy="112204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 indent="43180">
              <a:lnSpc>
                <a:spcPct val="100000"/>
              </a:lnSpc>
            </a:pP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a*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=re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most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  a/b=resul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a+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b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=re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s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ado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 a-b=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res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tado</a:t>
            </a:r>
            <a:endParaRPr sz="1800">
              <a:latin typeface="Calibri"/>
              <a:cs typeface="Calibri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2924682" y="3744467"/>
            <a:ext cx="5099050" cy="2984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operador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difere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te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mostrar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operador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no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vál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do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2892" y="292353"/>
            <a:ext cx="3912235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393315" algn="l"/>
              </a:tabLst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	</a:t>
            </a: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ani</a:t>
            </a:r>
            <a:r>
              <a:rPr dirty="0" smtClean="0" sz="3600" spc="5">
                <a:solidFill>
                  <a:srgbClr val="18BAD4"/>
                </a:solidFill>
                <a:latin typeface="Calibri"/>
                <a:cs typeface="Calibri"/>
              </a:rPr>
              <a:t>d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ado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572892" y="844550"/>
            <a:ext cx="5871845" cy="508634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alibri"/>
                <a:cs typeface="Calibri"/>
              </a:rPr>
              <a:t>Las</a:t>
            </a:r>
            <a:r>
              <a:rPr dirty="0" smtClean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cond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i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ciones</a:t>
            </a:r>
            <a:r>
              <a:rPr dirty="0" smtClean="0" sz="3200" spc="-5">
                <a:solidFill>
                  <a:srgbClr val="FFFFFF"/>
                </a:solidFill>
                <a:latin typeface="Calibri"/>
                <a:cs typeface="Calibri"/>
              </a:rPr>
              <a:t> 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es</a:t>
            </a:r>
            <a:r>
              <a:rPr dirty="0" smtClean="0" sz="3200" spc="-10">
                <a:solidFill>
                  <a:srgbClr val="FFFFFF"/>
                </a:solidFill>
                <a:latin typeface="Calibri"/>
                <a:cs typeface="Calibri"/>
              </a:rPr>
              <a:t>t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án encade</a:t>
            </a:r>
            <a:r>
              <a:rPr dirty="0" smtClean="0" sz="3200" spc="-15">
                <a:solidFill>
                  <a:srgbClr val="FFFFFF"/>
                </a:solidFill>
                <a:latin typeface="Calibri"/>
                <a:cs typeface="Calibri"/>
              </a:rPr>
              <a:t>n</a:t>
            </a:r>
            <a:r>
              <a:rPr dirty="0" smtClean="0" sz="3200" spc="0">
                <a:solidFill>
                  <a:srgbClr val="FFFFFF"/>
                </a:solidFill>
                <a:latin typeface="Calibri"/>
                <a:cs typeface="Calibri"/>
              </a:rPr>
              <a:t>adas</a:t>
            </a:r>
            <a:endParaRPr sz="32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3314191" y="1568957"/>
            <a:ext cx="2118995" cy="345122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if x==0:</a:t>
            </a:r>
            <a:endParaRPr sz="320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if y&gt;25:</a:t>
            </a:r>
            <a:endParaRPr sz="320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z=10</a:t>
            </a:r>
            <a:endParaRPr sz="3200">
              <a:latin typeface="Consolas"/>
              <a:cs typeface="Consolas"/>
            </a:endParaRPr>
          </a:p>
          <a:p>
            <a:pPr marL="314325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3200">
              <a:latin typeface="Consolas"/>
              <a:cs typeface="Consolas"/>
            </a:endParaRPr>
          </a:p>
          <a:p>
            <a:pPr marL="817244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z=-10</a:t>
            </a:r>
            <a:endParaRPr sz="3200">
              <a:latin typeface="Consolas"/>
              <a:cs typeface="Consolas"/>
            </a:endParaRPr>
          </a:p>
          <a:p>
            <a:pPr marL="2159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else:</a:t>
            </a:r>
            <a:endParaRPr sz="3200">
              <a:latin typeface="Consolas"/>
              <a:cs typeface="Consolas"/>
            </a:endParaRPr>
          </a:p>
          <a:p>
            <a:pPr marL="469900">
              <a:lnSpc>
                <a:spcPct val="100000"/>
              </a:lnSpc>
            </a:pPr>
            <a:r>
              <a:rPr dirty="0" smtClean="0" sz="3200">
                <a:solidFill>
                  <a:srgbClr val="FFFFFF"/>
                </a:solidFill>
                <a:latin typeface="Consolas"/>
                <a:cs typeface="Consolas"/>
              </a:rPr>
              <a:t>z=y</a:t>
            </a:r>
            <a:endParaRPr sz="3200">
              <a:latin typeface="Consolas"/>
              <a:cs typeface="Consolas"/>
            </a:endParaRPr>
          </a:p>
        </p:txBody>
      </p:sp>
      <p:sp>
        <p:nvSpPr>
          <p:cNvPr id="28" name="object 28"/>
          <p:cNvSpPr/>
          <p:nvPr/>
        </p:nvSpPr>
        <p:spPr>
          <a:xfrm>
            <a:off x="2781300" y="1449324"/>
            <a:ext cx="344424" cy="3636264"/>
          </a:xfrm>
          <a:custGeom>
            <a:avLst/>
            <a:gdLst/>
            <a:ahLst/>
            <a:cxnLst/>
            <a:rect l="l" t="t" r="r" b="b"/>
            <a:pathLst>
              <a:path w="344424" h="3636264">
                <a:moveTo>
                  <a:pt x="344424" y="3636264"/>
                </a:moveTo>
                <a:lnTo>
                  <a:pt x="303035" y="3618006"/>
                </a:lnTo>
                <a:lnTo>
                  <a:pt x="277385" y="3586894"/>
                </a:lnTo>
                <a:lnTo>
                  <a:pt x="253704" y="3542140"/>
                </a:lnTo>
                <a:lnTo>
                  <a:pt x="232344" y="3485038"/>
                </a:lnTo>
                <a:lnTo>
                  <a:pt x="213662" y="3416879"/>
                </a:lnTo>
                <a:lnTo>
                  <a:pt x="205435" y="3379058"/>
                </a:lnTo>
                <a:lnTo>
                  <a:pt x="198010" y="3338959"/>
                </a:lnTo>
                <a:lnTo>
                  <a:pt x="191431" y="3296742"/>
                </a:lnTo>
                <a:lnTo>
                  <a:pt x="185743" y="3252569"/>
                </a:lnTo>
                <a:lnTo>
                  <a:pt x="180990" y="3206603"/>
                </a:lnTo>
                <a:lnTo>
                  <a:pt x="177216" y="3159004"/>
                </a:lnTo>
                <a:lnTo>
                  <a:pt x="174465" y="3109935"/>
                </a:lnTo>
                <a:lnTo>
                  <a:pt x="172782" y="3059558"/>
                </a:lnTo>
                <a:lnTo>
                  <a:pt x="172212" y="3008033"/>
                </a:lnTo>
                <a:lnTo>
                  <a:pt x="172212" y="2446362"/>
                </a:lnTo>
                <a:lnTo>
                  <a:pt x="171641" y="2394843"/>
                </a:lnTo>
                <a:lnTo>
                  <a:pt x="169958" y="2344469"/>
                </a:lnTo>
                <a:lnTo>
                  <a:pt x="167207" y="2295403"/>
                </a:lnTo>
                <a:lnTo>
                  <a:pt x="163433" y="2247807"/>
                </a:lnTo>
                <a:lnTo>
                  <a:pt x="158680" y="2201842"/>
                </a:lnTo>
                <a:lnTo>
                  <a:pt x="152992" y="2157670"/>
                </a:lnTo>
                <a:lnTo>
                  <a:pt x="146413" y="2115453"/>
                </a:lnTo>
                <a:lnTo>
                  <a:pt x="138988" y="2075353"/>
                </a:lnTo>
                <a:lnTo>
                  <a:pt x="130761" y="2037531"/>
                </a:lnTo>
                <a:lnTo>
                  <a:pt x="112079" y="1969370"/>
                </a:lnTo>
                <a:lnTo>
                  <a:pt x="90719" y="1912264"/>
                </a:lnTo>
                <a:lnTo>
                  <a:pt x="67038" y="1867506"/>
                </a:lnTo>
                <a:lnTo>
                  <a:pt x="41388" y="1836392"/>
                </a:lnTo>
                <a:lnTo>
                  <a:pt x="0" y="1818132"/>
                </a:lnTo>
                <a:lnTo>
                  <a:pt x="14125" y="1816049"/>
                </a:lnTo>
                <a:lnTo>
                  <a:pt x="54437" y="1786100"/>
                </a:lnTo>
                <a:lnTo>
                  <a:pt x="79147" y="1748002"/>
                </a:lnTo>
                <a:lnTo>
                  <a:pt x="101711" y="1696906"/>
                </a:lnTo>
                <a:lnTo>
                  <a:pt x="121777" y="1634108"/>
                </a:lnTo>
                <a:lnTo>
                  <a:pt x="138988" y="1560902"/>
                </a:lnTo>
                <a:lnTo>
                  <a:pt x="146413" y="1520799"/>
                </a:lnTo>
                <a:lnTo>
                  <a:pt x="152992" y="1478580"/>
                </a:lnTo>
                <a:lnTo>
                  <a:pt x="158680" y="1434405"/>
                </a:lnTo>
                <a:lnTo>
                  <a:pt x="163433" y="1388437"/>
                </a:lnTo>
                <a:lnTo>
                  <a:pt x="167207" y="1340837"/>
                </a:lnTo>
                <a:lnTo>
                  <a:pt x="169958" y="1291766"/>
                </a:lnTo>
                <a:lnTo>
                  <a:pt x="171641" y="1241388"/>
                </a:lnTo>
                <a:lnTo>
                  <a:pt x="172212" y="1189863"/>
                </a:lnTo>
                <a:lnTo>
                  <a:pt x="172212" y="628269"/>
                </a:lnTo>
                <a:lnTo>
                  <a:pt x="172782" y="576743"/>
                </a:lnTo>
                <a:lnTo>
                  <a:pt x="174465" y="526365"/>
                </a:lnTo>
                <a:lnTo>
                  <a:pt x="177216" y="477294"/>
                </a:lnTo>
                <a:lnTo>
                  <a:pt x="180990" y="429694"/>
                </a:lnTo>
                <a:lnTo>
                  <a:pt x="185743" y="383726"/>
                </a:lnTo>
                <a:lnTo>
                  <a:pt x="191431" y="339551"/>
                </a:lnTo>
                <a:lnTo>
                  <a:pt x="198010" y="297332"/>
                </a:lnTo>
                <a:lnTo>
                  <a:pt x="205435" y="257229"/>
                </a:lnTo>
                <a:lnTo>
                  <a:pt x="213662" y="219406"/>
                </a:lnTo>
                <a:lnTo>
                  <a:pt x="232344" y="151242"/>
                </a:lnTo>
                <a:lnTo>
                  <a:pt x="253704" y="94133"/>
                </a:lnTo>
                <a:lnTo>
                  <a:pt x="277385" y="49375"/>
                </a:lnTo>
                <a:lnTo>
                  <a:pt x="303035" y="18260"/>
                </a:lnTo>
                <a:lnTo>
                  <a:pt x="330298" y="2082"/>
                </a:lnTo>
                <a:lnTo>
                  <a:pt x="344424" y="0"/>
                </a:lnTo>
              </a:path>
            </a:pathLst>
          </a:custGeom>
          <a:ln w="9144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5739384" y="2240279"/>
            <a:ext cx="154594" cy="2054050"/>
          </a:xfrm>
          <a:custGeom>
            <a:avLst/>
            <a:gdLst/>
            <a:ahLst/>
            <a:cxnLst/>
            <a:rect l="l" t="t" r="r" b="b"/>
            <a:pathLst>
              <a:path w="154594" h="2054050">
                <a:moveTo>
                  <a:pt x="0" y="0"/>
                </a:moveTo>
                <a:lnTo>
                  <a:pt x="38471" y="1519"/>
                </a:lnTo>
                <a:lnTo>
                  <a:pt x="78102" y="8326"/>
                </a:lnTo>
                <a:lnTo>
                  <a:pt x="86105" y="1012825"/>
                </a:lnTo>
                <a:lnTo>
                  <a:pt x="88466" y="1016157"/>
                </a:lnTo>
                <a:lnTo>
                  <a:pt x="135955" y="1025835"/>
                </a:lnTo>
                <a:lnTo>
                  <a:pt x="154594" y="1026872"/>
                </a:lnTo>
                <a:lnTo>
                  <a:pt x="137761" y="1027618"/>
                </a:lnTo>
                <a:lnTo>
                  <a:pt x="93864" y="1035453"/>
                </a:lnTo>
                <a:lnTo>
                  <a:pt x="86105" y="2040001"/>
                </a:lnTo>
                <a:lnTo>
                  <a:pt x="83745" y="2043349"/>
                </a:lnTo>
                <a:lnTo>
                  <a:pt x="77031" y="2046416"/>
                </a:lnTo>
                <a:lnTo>
                  <a:pt x="66512" y="2049111"/>
                </a:lnTo>
                <a:lnTo>
                  <a:pt x="52738" y="2051342"/>
                </a:lnTo>
                <a:lnTo>
                  <a:pt x="36256" y="2053019"/>
                </a:lnTo>
                <a:lnTo>
                  <a:pt x="17617" y="2054050"/>
                </a:lnTo>
              </a:path>
            </a:pathLst>
          </a:custGeom>
          <a:ln w="9143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 txBox="1"/>
          <p:nvPr/>
        </p:nvSpPr>
        <p:spPr>
          <a:xfrm>
            <a:off x="6092697" y="2943605"/>
            <a:ext cx="2893060" cy="635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00AFEF"/>
                </a:solidFill>
                <a:latin typeface="Calibri"/>
                <a:cs typeface="Calibri"/>
              </a:rPr>
              <a:t>Un</a:t>
            </a:r>
            <a:r>
              <a:rPr dirty="0" smtClean="0" sz="2000" spc="-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if dentro</a:t>
            </a:r>
            <a:r>
              <a:rPr dirty="0" smtClean="0" sz="20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de las</a:t>
            </a:r>
            <a:r>
              <a:rPr dirty="0" smtClean="0" sz="2000" spc="1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-10" b="1">
                <a:solidFill>
                  <a:srgbClr val="00AFEF"/>
                </a:solidFill>
                <a:latin typeface="Calibri"/>
                <a:cs typeface="Calibri"/>
              </a:rPr>
              <a:t>a</a:t>
            </a:r>
            <a:r>
              <a:rPr dirty="0" smtClean="0" sz="2000" spc="0" b="1">
                <a:solidFill>
                  <a:srgbClr val="00AFEF"/>
                </a:solidFill>
                <a:latin typeface="Calibri"/>
                <a:cs typeface="Calibri"/>
              </a:rPr>
              <a:t>cciones</a:t>
            </a:r>
            <a:endParaRPr sz="20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00AFEF"/>
                </a:solidFill>
                <a:latin typeface="Calibri"/>
                <a:cs typeface="Calibri"/>
              </a:rPr>
              <a:t>si</a:t>
            </a:r>
            <a:r>
              <a:rPr dirty="0" smtClean="0" sz="2000" spc="5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la condición</a:t>
            </a:r>
            <a:r>
              <a:rPr dirty="0" smtClean="0" sz="2000" spc="-20">
                <a:solidFill>
                  <a:srgbClr val="00AFEF"/>
                </a:solidFill>
                <a:latin typeface="Calibri"/>
                <a:cs typeface="Calibri"/>
              </a:rPr>
              <a:t> 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es </a:t>
            </a:r>
            <a:r>
              <a:rPr dirty="0" smtClean="0" sz="2000" spc="-10">
                <a:solidFill>
                  <a:srgbClr val="00AFEF"/>
                </a:solidFill>
                <a:latin typeface="Calibri"/>
                <a:cs typeface="Calibri"/>
              </a:rPr>
              <a:t>v</a:t>
            </a:r>
            <a:r>
              <a:rPr dirty="0" smtClean="0" sz="2000" spc="0">
                <a:solidFill>
                  <a:srgbClr val="00AFEF"/>
                </a:solidFill>
                <a:latin typeface="Calibri"/>
                <a:cs typeface="Calibri"/>
              </a:rPr>
              <a:t>erdadera</a:t>
            </a:r>
            <a:endParaRPr sz="2000">
              <a:latin typeface="Calibri"/>
              <a:cs typeface="Calibri"/>
            </a:endParaRPr>
          </a:p>
        </p:txBody>
      </p:sp>
      <p:sp>
        <p:nvSpPr>
          <p:cNvPr id="31" name="object 31"/>
          <p:cNvSpPr/>
          <p:nvPr/>
        </p:nvSpPr>
        <p:spPr>
          <a:xfrm>
            <a:off x="5638800" y="4419600"/>
            <a:ext cx="3505200" cy="708660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5718428" y="4459732"/>
            <a:ext cx="3343910" cy="62039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latin typeface="Arial"/>
                <a:cs typeface="Arial"/>
              </a:rPr>
              <a:t>También</a:t>
            </a:r>
            <a:r>
              <a:rPr dirty="0" smtClean="0" sz="2000" spc="-2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puede</a:t>
            </a:r>
            <a:r>
              <a:rPr dirty="0" smtClean="0" sz="2000" spc="-3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ir un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-5">
                <a:latin typeface="Arial"/>
                <a:cs typeface="Arial"/>
              </a:rPr>
              <a:t>i</a:t>
            </a:r>
            <a:r>
              <a:rPr dirty="0" smtClean="0" sz="2000" spc="0">
                <a:latin typeface="Arial"/>
                <a:cs typeface="Arial"/>
              </a:rPr>
              <a:t>f</a:t>
            </a:r>
            <a:r>
              <a:rPr dirty="0" smtClean="0" sz="2000" spc="-1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dentro</a:t>
            </a:r>
            <a:endParaRPr sz="20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000">
                <a:latin typeface="Arial"/>
                <a:cs typeface="Arial"/>
              </a:rPr>
              <a:t>de</a:t>
            </a:r>
            <a:r>
              <a:rPr dirty="0" smtClean="0" sz="2000" spc="-1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las</a:t>
            </a:r>
            <a:r>
              <a:rPr dirty="0" smtClean="0" sz="2000" spc="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ac</a:t>
            </a:r>
            <a:r>
              <a:rPr dirty="0" smtClean="0" sz="2000" spc="5">
                <a:latin typeface="Arial"/>
                <a:cs typeface="Arial"/>
              </a:rPr>
              <a:t>c</a:t>
            </a:r>
            <a:r>
              <a:rPr dirty="0" smtClean="0" sz="2000" spc="0">
                <a:latin typeface="Arial"/>
                <a:cs typeface="Arial"/>
              </a:rPr>
              <a:t>iones</a:t>
            </a:r>
            <a:r>
              <a:rPr dirty="0" smtClean="0" sz="2000" spc="-35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del</a:t>
            </a:r>
            <a:r>
              <a:rPr dirty="0" smtClean="0" sz="2000" spc="10">
                <a:latin typeface="Arial"/>
                <a:cs typeface="Arial"/>
              </a:rPr>
              <a:t> </a:t>
            </a:r>
            <a:r>
              <a:rPr dirty="0" smtClean="0" sz="2000" spc="0">
                <a:latin typeface="Arial"/>
                <a:cs typeface="Arial"/>
              </a:rPr>
              <a:t>el</a:t>
            </a:r>
            <a:r>
              <a:rPr dirty="0" smtClean="0" sz="2000" spc="10">
                <a:latin typeface="Arial"/>
                <a:cs typeface="Arial"/>
              </a:rPr>
              <a:t>s</a:t>
            </a:r>
            <a:r>
              <a:rPr dirty="0" smtClean="0" sz="2000" spc="-5">
                <a:latin typeface="Arial"/>
                <a:cs typeface="Arial"/>
              </a:rPr>
              <a:t>e</a:t>
            </a:r>
            <a:r>
              <a:rPr dirty="0" smtClean="0" sz="2000" spc="0">
                <a:latin typeface="Arial"/>
                <a:cs typeface="Arial"/>
              </a:rPr>
              <a:t>.</a:t>
            </a:r>
            <a:endParaRPr sz="20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33857" y="1657476"/>
            <a:ext cx="7307580" cy="147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Escriba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p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ogra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 pida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nú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al usuario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decir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 es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positivo,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negativo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 ce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o.</a:t>
            </a:r>
            <a:endParaRPr sz="2400">
              <a:latin typeface="Arial"/>
              <a:cs typeface="Arial"/>
            </a:endParaRPr>
          </a:p>
          <a:p>
            <a:pPr marL="12700" marR="66040">
              <a:lnSpc>
                <a:spcPts val="2880"/>
              </a:lnSpc>
              <a:spcBef>
                <a:spcPts val="95"/>
              </a:spcBef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La salida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quedar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la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sigu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manera:</a:t>
            </a:r>
            <a:endParaRPr sz="2400">
              <a:latin typeface="Arial"/>
              <a:cs typeface="Arial"/>
            </a:endParaRPr>
          </a:p>
        </p:txBody>
      </p:sp>
      <p:graphicFrame>
        <p:nvGraphicFramePr>
          <p:cNvPr id="17" name="object 17"/>
          <p:cNvGraphicFramePr>
            <a:graphicFrameLocks noGrp="1"/>
          </p:cNvGraphicFramePr>
          <p:nvPr/>
        </p:nvGraphicFramePr>
        <p:xfrm>
          <a:off x="1422400" y="3358936"/>
          <a:ext cx="5049692" cy="141300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700489"/>
                <a:gridCol w="1648714"/>
                <a:gridCol w="1700489"/>
              </a:tblGrid>
              <a:tr h="492988">
                <a:tc>
                  <a:txBody>
                    <a:bodyPr/>
                    <a:lstStyle/>
                    <a:p>
                      <a:pPr marL="146050" marR="93980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es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93980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es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</a:t>
                      </a:r>
                      <a:r>
                        <a:rPr dirty="0" smtClean="0" sz="1400" spc="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146050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uando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es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  <a:tr h="920013">
                <a:tc>
                  <a:txBody>
                    <a:bodyPr/>
                    <a:lstStyle/>
                    <a:p>
                      <a:pPr marL="146050" marR="132715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5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-3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5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14605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positivo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647065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 </a:t>
                      </a:r>
                      <a:r>
                        <a:rPr dirty="0" smtClean="0" sz="1400" spc="-3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-3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-3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-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-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3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negati</a:t>
                      </a:r>
                      <a:r>
                        <a:rPr dirty="0" smtClean="0" sz="1400" spc="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v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  <a:tc>
                  <a:txBody>
                    <a:bodyPr/>
                    <a:lstStyle/>
                    <a:p>
                      <a:pPr marL="93980" marR="184785">
                        <a:lnSpc>
                          <a:spcPct val="100000"/>
                        </a:lnSpc>
                      </a:pP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D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a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un</a:t>
                      </a:r>
                      <a:r>
                        <a:rPr dirty="0" smtClean="0" sz="1400" spc="-2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ero: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0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El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nú</a:t>
                      </a:r>
                      <a:r>
                        <a:rPr dirty="0" smtClean="0" sz="1400" spc="-1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m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ero</a:t>
                      </a:r>
                      <a:r>
                        <a:rPr dirty="0" smtClean="0" sz="1400" spc="-35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0</a:t>
                      </a:r>
                      <a:r>
                        <a:rPr dirty="0" smtClean="0" sz="1400" spc="-1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 </a:t>
                      </a:r>
                      <a:r>
                        <a:rPr dirty="0" smtClean="0" sz="1400" spc="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es</a:t>
                      </a:r>
                      <a:endParaRPr sz="1400">
                        <a:latin typeface="Arial"/>
                        <a:cs typeface="Arial"/>
                      </a:endParaRPr>
                    </a:p>
                    <a:p>
                      <a:pPr marL="93980">
                        <a:lnSpc>
                          <a:spcPct val="100000"/>
                        </a:lnSpc>
                      </a:pPr>
                      <a:r>
                        <a:rPr dirty="0" smtClean="0" sz="1400" i="1">
                          <a:solidFill>
                            <a:srgbClr val="FFFFFF"/>
                          </a:solidFill>
                          <a:latin typeface="Arial"/>
                          <a:cs typeface="Arial"/>
                        </a:rPr>
                        <a:t>cero</a:t>
                      </a:r>
                      <a:endParaRPr sz="1400">
                        <a:latin typeface="Arial"/>
                        <a:cs typeface="Arial"/>
                      </a:endParaRPr>
                    </a:p>
                  </a:txBody>
                  <a:tcPr marL="0" marR="0" marB="0" marT="0"/>
                </a:tc>
              </a:tr>
            </a:tbl>
          </a:graphicData>
        </a:graphic>
      </p:graphicFrame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>
            <a:spLocks noGrp="1"/>
          </p:cNvSpPr>
          <p:nvPr>
            <p:ph type="body" idx="1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494665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bes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simu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racion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suma, resta y</a:t>
            </a:r>
            <a:endParaRPr sz="2400">
              <a:latin typeface="Arial"/>
              <a:cs typeface="Arial"/>
            </a:endParaRPr>
          </a:p>
          <a:p>
            <a:pPr marL="494665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mult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4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ora.</a:t>
            </a:r>
            <a:endParaRPr sz="2400">
              <a:latin typeface="Arial"/>
              <a:cs typeface="Arial"/>
            </a:endParaRPr>
          </a:p>
          <a:p>
            <a:pPr marL="494665" marR="12700" indent="8382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Las 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racion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 rea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iz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preguntan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números y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 ca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representa la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ración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 efectuar.</a:t>
            </a:r>
            <a:endParaRPr sz="2400">
              <a:latin typeface="Arial"/>
              <a:cs typeface="Arial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17549" y="3138423"/>
            <a:ext cx="5945505" cy="1504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+’</a:t>
            </a:r>
            <a:r>
              <a:rPr dirty="0" smtClean="0" sz="1400" spc="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desplegar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-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’</a:t>
            </a:r>
            <a:r>
              <a:rPr dirty="0" smtClean="0" sz="1400" spc="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deber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resta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1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ara</a:t>
            </a:r>
            <a:r>
              <a:rPr dirty="0" smtClean="0" sz="1400" spc="5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ter</a:t>
            </a:r>
            <a:r>
              <a:rPr dirty="0" smtClean="0" sz="1400" spc="-6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‘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*’</a:t>
            </a:r>
            <a:r>
              <a:rPr dirty="0" smtClean="0" sz="1400" spc="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,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desplegar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ultiplicaci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valores</a:t>
            </a:r>
            <a:endParaRPr sz="1400">
              <a:latin typeface="Arial"/>
              <a:cs typeface="Arial"/>
            </a:endParaRPr>
          </a:p>
          <a:p>
            <a:pPr marL="111760" marR="675005" indent="-99060">
              <a:lnSpc>
                <a:spcPct val="100000"/>
              </a:lnSpc>
            </a:pPr>
            <a:r>
              <a:rPr dirty="0" smtClean="0" sz="1400">
                <a:latin typeface="Arial"/>
                <a:cs typeface="Arial"/>
              </a:rPr>
              <a:t>•</a:t>
            </a: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cualquier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otro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valor,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debe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desplega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:</a:t>
            </a:r>
            <a:r>
              <a:rPr dirty="0" smtClean="0" sz="1400" spc="-4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¡Opera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ión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Inválida!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 Eje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plos:</a:t>
            </a:r>
            <a:endParaRPr sz="1400">
              <a:latin typeface="Arial"/>
              <a:cs typeface="Arial"/>
            </a:endParaRPr>
          </a:p>
          <a:p>
            <a:pPr marL="800735">
              <a:lnSpc>
                <a:spcPct val="100000"/>
              </a:lnSpc>
            </a:pP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nú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op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+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r>
              <a:rPr dirty="0" smtClean="0" sz="1400" spc="-5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será</a:t>
            </a:r>
            <a:r>
              <a:rPr dirty="0" smtClean="0" sz="1400" spc="-3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400" spc="-2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5</a:t>
            </a:r>
            <a:endParaRPr sz="1400">
              <a:latin typeface="Arial"/>
              <a:cs typeface="Arial"/>
            </a:endParaRPr>
          </a:p>
          <a:p>
            <a:pPr marL="800735">
              <a:lnSpc>
                <a:spcPct val="100000"/>
              </a:lnSpc>
            </a:pPr>
            <a:r>
              <a:rPr dirty="0" smtClean="0" sz="1400" i="1">
                <a:solidFill>
                  <a:srgbClr val="FFFFFF"/>
                </a:solidFill>
                <a:latin typeface="Arial"/>
                <a:cs typeface="Arial"/>
              </a:rPr>
              <a:t>Si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los</a:t>
            </a:r>
            <a:r>
              <a:rPr dirty="0" smtClean="0" sz="1400" spc="-1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nú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eros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son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3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2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2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operador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*</a:t>
            </a:r>
            <a:r>
              <a:rPr dirty="0" smtClean="0" sz="1400" spc="-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resultado</a:t>
            </a:r>
            <a:r>
              <a:rPr dirty="0" smtClean="0" sz="1400" spc="-45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será</a:t>
            </a:r>
            <a:r>
              <a:rPr dirty="0" smtClean="0" sz="1400" spc="-3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400" spc="-10" i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 i="1">
                <a:solidFill>
                  <a:srgbClr val="FFFFFF"/>
                </a:solidFill>
                <a:latin typeface="Arial"/>
                <a:cs typeface="Arial"/>
              </a:rPr>
              <a:t>6</a:t>
            </a:r>
            <a:endParaRPr sz="14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2091944" y="268478"/>
            <a:ext cx="1761489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663955" y="1604772"/>
            <a:ext cx="7500620" cy="29368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cribe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preg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nte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primero si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 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ng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lo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un cí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culo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otras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dos figuras cual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era).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 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contesta que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re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ar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 de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 t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á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o,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tiene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pedir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entonces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base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tura y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scrib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área. 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contesta que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ere</a:t>
            </a:r>
            <a:r>
              <a:rPr dirty="0" smtClean="0" sz="24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calc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 de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un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cí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cu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o,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ne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q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 pe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ir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tonc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24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radio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escrib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24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área.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292478" y="1268486"/>
            <a:ext cx="7520940" cy="74295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99"/>
              </a:lnSpc>
            </a:pP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Crea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un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programa</a:t>
            </a:r>
            <a:r>
              <a:rPr dirty="0" smtClean="0" sz="1600" spc="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que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dado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valor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estatura</a:t>
            </a:r>
            <a:r>
              <a:rPr dirty="0" smtClean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metros</a:t>
            </a:r>
            <a:r>
              <a:rPr dirty="0" smtClean="0" sz="16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kilogramos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persona,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calcule</a:t>
            </a:r>
            <a:r>
              <a:rPr dirty="0" smtClean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su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índ</a:t>
            </a:r>
            <a:r>
              <a:rPr dirty="0" smtClean="0" sz="16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corpo</a:t>
            </a:r>
            <a:r>
              <a:rPr dirty="0" smtClean="0" sz="1600" spc="-15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luego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nos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indique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qué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nivel</a:t>
            </a:r>
            <a:r>
              <a:rPr dirty="0" smtClean="0" sz="1600" spc="-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cor</a:t>
            </a:r>
            <a:r>
              <a:rPr dirty="0" smtClean="0" sz="1600" spc="-2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esponde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acuerdo</a:t>
            </a:r>
            <a:r>
              <a:rPr dirty="0" smtClean="0" sz="16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600" spc="-5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ta</a:t>
            </a:r>
            <a:r>
              <a:rPr dirty="0" smtClean="0" sz="16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tab</a:t>
            </a:r>
            <a:r>
              <a:rPr dirty="0" smtClean="0" sz="16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600" spc="-10">
                <a:solidFill>
                  <a:srgbClr val="FFFFFF"/>
                </a:solidFill>
                <a:latin typeface="Arial"/>
                <a:cs typeface="Arial"/>
              </a:rPr>
              <a:t>a:</a:t>
            </a:r>
            <a:endParaRPr sz="16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781812" y="2058923"/>
            <a:ext cx="4838700" cy="3084574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5986653" y="4061358"/>
            <a:ext cx="1269365" cy="864869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Superio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400" spc="-3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igual</a:t>
            </a:r>
            <a:r>
              <a:rPr dirty="0" smtClean="0" sz="1400" spc="-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30</a:t>
            </a:r>
            <a:r>
              <a:rPr dirty="0" smtClean="0" sz="1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ponga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os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si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ple</a:t>
            </a:r>
            <a:r>
              <a:rPr dirty="0" smtClean="0" sz="1400" spc="-1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ente</a:t>
            </a:r>
            <a:r>
              <a:rPr dirty="0" smtClean="0" sz="1400" spc="0">
                <a:solidFill>
                  <a:srgbClr val="FFFFFF"/>
                </a:solidFill>
                <a:latin typeface="Arial"/>
                <a:cs typeface="Arial"/>
              </a:rPr>
              <a:t> obesidad</a:t>
            </a:r>
            <a:endParaRPr sz="14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6672071" y="2615183"/>
            <a:ext cx="2031492" cy="1123187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7216520" y="52704"/>
            <a:ext cx="1245235" cy="15055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9600">
                <a:solidFill>
                  <a:srgbClr val="00E0C5"/>
                </a:solidFill>
                <a:latin typeface="Segoe UI Emoji"/>
                <a:cs typeface="Segoe UI Emoji"/>
              </a:rPr>
              <a:t>😉</a:t>
            </a:r>
            <a:endParaRPr sz="9600">
              <a:latin typeface="Segoe UI Emoji"/>
              <a:cs typeface="Segoe UI Emoji"/>
            </a:endParaRPr>
          </a:p>
        </p:txBody>
      </p:sp>
      <p:sp>
        <p:nvSpPr>
          <p:cNvPr id="17" name="object 17"/>
          <p:cNvSpPr txBox="1">
            <a:spLocks noGrp="1"/>
          </p:cNvSpPr>
          <p:nvPr>
            <p:ph type="sldNum" idx="7" sz="quarter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25400">
              <a:lnSpc>
                <a:spcPct val="100000"/>
              </a:lnSpc>
            </a:pPr>
            <a:fld id="{81D60167-4931-47E6-BA6A-407CBD079E47}" type="slidenum"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12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title"/>
          </p:nvPr>
        </p:nvSpPr>
        <p:spPr>
          <a:prstGeom prst="rect"/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Ejercicios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332738" y="1829094"/>
            <a:ext cx="5963285" cy="274510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99800"/>
              </a:lnSpc>
            </a:pP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Hacer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a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ort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mo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tome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el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so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ras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una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cant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avar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en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una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ava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ora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y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nos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vu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va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4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so;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nos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nforme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cant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tros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g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ne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tamos.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q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con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2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30</a:t>
            </a:r>
            <a:r>
              <a:rPr dirty="0" smtClean="0" sz="1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ras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ava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ora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no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fu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c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onara</a:t>
            </a:r>
            <a:r>
              <a:rPr dirty="0" smtClean="0" sz="1800" spc="-4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ya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que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es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em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so.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Si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ro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2</a:t>
            </a:r>
            <a:r>
              <a:rPr dirty="0" smtClean="0" sz="1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ó m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á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ra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,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vel s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rá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máx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mo;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sa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15</a:t>
            </a:r>
            <a:r>
              <a:rPr dirty="0" smtClean="0" sz="1800" spc="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será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to;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si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p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a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8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ó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más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</a:t>
            </a:r>
            <a:r>
              <a:rPr dirty="0" smtClean="0" sz="1800" spc="-20">
                <a:solidFill>
                  <a:srgbClr val="FFFFFF"/>
                </a:solidFill>
                <a:latin typeface="Verdana"/>
                <a:cs typeface="Verdana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rá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un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me</a:t>
            </a:r>
            <a:r>
              <a:rPr dirty="0" smtClean="0" sz="1800" spc="-25">
                <a:solidFill>
                  <a:srgbClr val="FFFFFF"/>
                </a:solidFill>
                <a:latin typeface="Verdana"/>
                <a:cs typeface="Verdana"/>
              </a:rPr>
              <a:t>d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contrar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el n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vel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será</a:t>
            </a:r>
            <a:r>
              <a:rPr dirty="0" smtClean="0" sz="1800" spc="-10">
                <a:solidFill>
                  <a:srgbClr val="FFFFFF"/>
                </a:solidFill>
                <a:latin typeface="Verdana"/>
                <a:cs typeface="Verdana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m</a:t>
            </a:r>
            <a:r>
              <a:rPr dirty="0" smtClean="0" sz="1800" spc="10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Verdana"/>
                <a:cs typeface="Verdana"/>
              </a:rPr>
              <a:t>n</a:t>
            </a:r>
            <a:r>
              <a:rPr dirty="0" smtClean="0" sz="1800" spc="5">
                <a:solidFill>
                  <a:srgbClr val="FFFFFF"/>
                </a:solidFill>
                <a:latin typeface="Verdana"/>
                <a:cs typeface="Verdana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Verdana"/>
                <a:cs typeface="Verdana"/>
              </a:rPr>
              <a:t>mo.</a:t>
            </a:r>
            <a:endParaRPr sz="1800">
              <a:latin typeface="Verdana"/>
              <a:cs typeface="Verdana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7664195" y="3685032"/>
            <a:ext cx="1034796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11480" y="245363"/>
            <a:ext cx="1322832" cy="1146048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1059180"/>
            <a:ext cx="696468" cy="710184"/>
          </a:xfrm>
          <a:custGeom>
            <a:avLst/>
            <a:gdLst/>
            <a:ahLst/>
            <a:cxnLst/>
            <a:rect l="l" t="t" r="r" b="b"/>
            <a:pathLst>
              <a:path w="696468" h="710184">
                <a:moveTo>
                  <a:pt x="0" y="570327"/>
                </a:moveTo>
                <a:lnTo>
                  <a:pt x="80211" y="710184"/>
                </a:lnTo>
                <a:lnTo>
                  <a:pt x="492810" y="710184"/>
                </a:lnTo>
                <a:lnTo>
                  <a:pt x="696468" y="355092"/>
                </a:lnTo>
                <a:lnTo>
                  <a:pt x="492810" y="0"/>
                </a:lnTo>
                <a:lnTo>
                  <a:pt x="80211" y="0"/>
                </a:lnTo>
                <a:lnTo>
                  <a:pt x="0" y="139856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638555" y="1440180"/>
            <a:ext cx="428244" cy="370332"/>
          </a:xfrm>
          <a:custGeom>
            <a:avLst/>
            <a:gdLst/>
            <a:ahLst/>
            <a:cxnLst/>
            <a:rect l="l" t="t" r="r" b="b"/>
            <a:pathLst>
              <a:path w="428244" h="370332">
                <a:moveTo>
                  <a:pt x="322033" y="0"/>
                </a:moveTo>
                <a:lnTo>
                  <a:pt x="106210" y="0"/>
                </a:lnTo>
                <a:lnTo>
                  <a:pt x="0" y="185166"/>
                </a:lnTo>
                <a:lnTo>
                  <a:pt x="106210" y="370332"/>
                </a:lnTo>
                <a:lnTo>
                  <a:pt x="322033" y="370332"/>
                </a:lnTo>
                <a:lnTo>
                  <a:pt x="428244" y="185166"/>
                </a:lnTo>
                <a:lnTo>
                  <a:pt x="32203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495044" y="0"/>
            <a:ext cx="819912" cy="579119"/>
          </a:xfrm>
          <a:custGeom>
            <a:avLst/>
            <a:gdLst/>
            <a:ahLst/>
            <a:cxnLst/>
            <a:rect l="l" t="t" r="r" b="b"/>
            <a:pathLst>
              <a:path w="819912" h="579119">
                <a:moveTo>
                  <a:pt x="0" y="224027"/>
                </a:moveTo>
                <a:lnTo>
                  <a:pt x="203707" y="579119"/>
                </a:lnTo>
                <a:lnTo>
                  <a:pt x="616204" y="579119"/>
                </a:lnTo>
                <a:lnTo>
                  <a:pt x="819912" y="224027"/>
                </a:lnTo>
                <a:lnTo>
                  <a:pt x="691392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495044" y="0"/>
            <a:ext cx="128519" cy="224027"/>
          </a:xfrm>
          <a:custGeom>
            <a:avLst/>
            <a:gdLst/>
            <a:ahLst/>
            <a:cxnLst/>
            <a:rect l="l" t="t" r="r" b="b"/>
            <a:pathLst>
              <a:path w="128519" h="224027">
                <a:moveTo>
                  <a:pt x="128519" y="0"/>
                </a:moveTo>
                <a:lnTo>
                  <a:pt x="0" y="224027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27659" y="88392"/>
            <a:ext cx="359663" cy="310896"/>
          </a:xfrm>
          <a:custGeom>
            <a:avLst/>
            <a:gdLst/>
            <a:ahLst/>
            <a:cxnLst/>
            <a:rect l="l" t="t" r="r" b="b"/>
            <a:pathLst>
              <a:path w="359663" h="310896">
                <a:moveTo>
                  <a:pt x="270510" y="0"/>
                </a:moveTo>
                <a:lnTo>
                  <a:pt x="89154" y="0"/>
                </a:lnTo>
                <a:lnTo>
                  <a:pt x="0" y="155448"/>
                </a:lnTo>
                <a:lnTo>
                  <a:pt x="89154" y="310896"/>
                </a:lnTo>
                <a:lnTo>
                  <a:pt x="270510" y="310896"/>
                </a:lnTo>
                <a:lnTo>
                  <a:pt x="359663" y="155448"/>
                </a:lnTo>
                <a:lnTo>
                  <a:pt x="270510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487156" y="4585728"/>
            <a:ext cx="656844" cy="355079"/>
          </a:xfrm>
          <a:custGeom>
            <a:avLst/>
            <a:gdLst/>
            <a:ahLst/>
            <a:cxnLst/>
            <a:rect l="l" t="t" r="r" b="b"/>
            <a:pathLst>
              <a:path w="656844" h="355079">
                <a:moveTo>
                  <a:pt x="0" y="0"/>
                </a:moveTo>
                <a:lnTo>
                  <a:pt x="203708" y="355079"/>
                </a:lnTo>
                <a:lnTo>
                  <a:pt x="616203" y="355079"/>
                </a:lnTo>
                <a:lnTo>
                  <a:pt x="656844" y="284240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487156" y="4230661"/>
            <a:ext cx="656844" cy="355066"/>
          </a:xfrm>
          <a:custGeom>
            <a:avLst/>
            <a:gdLst/>
            <a:ahLst/>
            <a:cxnLst/>
            <a:rect l="l" t="t" r="r" b="b"/>
            <a:pathLst>
              <a:path w="656844" h="355066">
                <a:moveTo>
                  <a:pt x="656844" y="70836"/>
                </a:moveTo>
                <a:lnTo>
                  <a:pt x="616203" y="0"/>
                </a:lnTo>
                <a:lnTo>
                  <a:pt x="203708" y="0"/>
                </a:lnTo>
                <a:lnTo>
                  <a:pt x="0" y="35506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124443" y="4616196"/>
            <a:ext cx="429767" cy="370332"/>
          </a:xfrm>
          <a:custGeom>
            <a:avLst/>
            <a:gdLst/>
            <a:ahLst/>
            <a:cxnLst/>
            <a:rect l="l" t="t" r="r" b="b"/>
            <a:pathLst>
              <a:path w="429767" h="370332">
                <a:moveTo>
                  <a:pt x="323596" y="0"/>
                </a:moveTo>
                <a:lnTo>
                  <a:pt x="106172" y="0"/>
                </a:lnTo>
                <a:lnTo>
                  <a:pt x="0" y="185165"/>
                </a:lnTo>
                <a:lnTo>
                  <a:pt x="106172" y="370331"/>
                </a:lnTo>
                <a:lnTo>
                  <a:pt x="323596" y="370331"/>
                </a:lnTo>
                <a:lnTo>
                  <a:pt x="429767" y="185165"/>
                </a:lnTo>
                <a:lnTo>
                  <a:pt x="32359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7821168" y="2935223"/>
            <a:ext cx="819911" cy="710184"/>
          </a:xfrm>
          <a:custGeom>
            <a:avLst/>
            <a:gdLst/>
            <a:ahLst/>
            <a:cxnLst/>
            <a:rect l="l" t="t" r="r" b="b"/>
            <a:pathLst>
              <a:path w="819911" h="710184">
                <a:moveTo>
                  <a:pt x="616203" y="0"/>
                </a:moveTo>
                <a:lnTo>
                  <a:pt x="203707" y="0"/>
                </a:lnTo>
                <a:lnTo>
                  <a:pt x="0" y="355092"/>
                </a:lnTo>
                <a:lnTo>
                  <a:pt x="203707" y="710184"/>
                </a:lnTo>
                <a:lnTo>
                  <a:pt x="616203" y="710184"/>
                </a:lnTo>
                <a:lnTo>
                  <a:pt x="819911" y="355092"/>
                </a:lnTo>
                <a:lnTo>
                  <a:pt x="616203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487918" y="3513582"/>
            <a:ext cx="358139" cy="309372"/>
          </a:xfrm>
          <a:custGeom>
            <a:avLst/>
            <a:gdLst/>
            <a:ahLst/>
            <a:cxnLst/>
            <a:rect l="l" t="t" r="r" b="b"/>
            <a:pathLst>
              <a:path w="358139" h="309372">
                <a:moveTo>
                  <a:pt x="0" y="154686"/>
                </a:moveTo>
                <a:lnTo>
                  <a:pt x="88773" y="309372"/>
                </a:lnTo>
                <a:lnTo>
                  <a:pt x="269366" y="309372"/>
                </a:lnTo>
                <a:lnTo>
                  <a:pt x="358139" y="154686"/>
                </a:lnTo>
                <a:lnTo>
                  <a:pt x="269366" y="0"/>
                </a:lnTo>
                <a:lnTo>
                  <a:pt x="88773" y="0"/>
                </a:lnTo>
                <a:lnTo>
                  <a:pt x="0" y="154686"/>
                </a:lnTo>
                <a:close/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1729739" y="184404"/>
            <a:ext cx="82296" cy="184404"/>
          </a:xfrm>
          <a:custGeom>
            <a:avLst/>
            <a:gdLst/>
            <a:ahLst/>
            <a:cxnLst/>
            <a:rect l="l" t="t" r="r" b="b"/>
            <a:pathLst>
              <a:path w="82296" h="184404">
                <a:moveTo>
                  <a:pt x="82296" y="0"/>
                </a:moveTo>
                <a:lnTo>
                  <a:pt x="0" y="0"/>
                </a:lnTo>
                <a:lnTo>
                  <a:pt x="0" y="184404"/>
                </a:lnTo>
                <a:lnTo>
                  <a:pt x="82296" y="184404"/>
                </a:lnTo>
                <a:lnTo>
                  <a:pt x="82296" y="50546"/>
                </a:lnTo>
                <a:lnTo>
                  <a:pt x="50546" y="50546"/>
                </a:lnTo>
                <a:lnTo>
                  <a:pt x="47498" y="50037"/>
                </a:lnTo>
                <a:lnTo>
                  <a:pt x="35814" y="35813"/>
                </a:lnTo>
                <a:lnTo>
                  <a:pt x="36322" y="32766"/>
                </a:lnTo>
                <a:lnTo>
                  <a:pt x="50546" y="20955"/>
                </a:lnTo>
                <a:lnTo>
                  <a:pt x="82296" y="20955"/>
                </a:lnTo>
                <a:lnTo>
                  <a:pt x="82296" y="0"/>
                </a:lnTo>
                <a:close/>
              </a:path>
              <a:path w="82296" h="184404">
                <a:moveTo>
                  <a:pt x="82296" y="20955"/>
                </a:moveTo>
                <a:lnTo>
                  <a:pt x="50546" y="20955"/>
                </a:lnTo>
                <a:lnTo>
                  <a:pt x="53721" y="21462"/>
                </a:lnTo>
                <a:lnTo>
                  <a:pt x="58801" y="23495"/>
                </a:lnTo>
                <a:lnTo>
                  <a:pt x="62865" y="27559"/>
                </a:lnTo>
                <a:lnTo>
                  <a:pt x="64389" y="30099"/>
                </a:lnTo>
                <a:lnTo>
                  <a:pt x="64897" y="32766"/>
                </a:lnTo>
                <a:lnTo>
                  <a:pt x="65405" y="35813"/>
                </a:lnTo>
                <a:lnTo>
                  <a:pt x="64897" y="38862"/>
                </a:lnTo>
                <a:lnTo>
                  <a:pt x="50546" y="50546"/>
                </a:lnTo>
                <a:lnTo>
                  <a:pt x="82296" y="50546"/>
                </a:lnTo>
                <a:lnTo>
                  <a:pt x="82296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1824227" y="60960"/>
            <a:ext cx="256032" cy="324612"/>
          </a:xfrm>
          <a:custGeom>
            <a:avLst/>
            <a:gdLst/>
            <a:ahLst/>
            <a:cxnLst/>
            <a:rect l="l" t="t" r="r" b="b"/>
            <a:pathLst>
              <a:path w="256032" h="324612">
                <a:moveTo>
                  <a:pt x="131826" y="0"/>
                </a:moveTo>
                <a:lnTo>
                  <a:pt x="103886" y="30606"/>
                </a:lnTo>
                <a:lnTo>
                  <a:pt x="99822" y="42417"/>
                </a:lnTo>
                <a:lnTo>
                  <a:pt x="80899" y="82168"/>
                </a:lnTo>
                <a:lnTo>
                  <a:pt x="76327" y="86740"/>
                </a:lnTo>
                <a:lnTo>
                  <a:pt x="69215" y="93979"/>
                </a:lnTo>
                <a:lnTo>
                  <a:pt x="52451" y="109727"/>
                </a:lnTo>
                <a:lnTo>
                  <a:pt x="30099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623" y="280669"/>
                </a:lnTo>
                <a:lnTo>
                  <a:pt x="41783" y="285876"/>
                </a:lnTo>
                <a:lnTo>
                  <a:pt x="56007" y="291973"/>
                </a:lnTo>
                <a:lnTo>
                  <a:pt x="94742" y="306704"/>
                </a:lnTo>
                <a:lnTo>
                  <a:pt x="138938" y="319024"/>
                </a:lnTo>
                <a:lnTo>
                  <a:pt x="149606" y="321563"/>
                </a:lnTo>
                <a:lnTo>
                  <a:pt x="160401" y="323088"/>
                </a:lnTo>
                <a:lnTo>
                  <a:pt x="170053" y="324103"/>
                </a:lnTo>
                <a:lnTo>
                  <a:pt x="179705" y="324612"/>
                </a:lnTo>
                <a:lnTo>
                  <a:pt x="195961" y="324612"/>
                </a:lnTo>
                <a:lnTo>
                  <a:pt x="232664" y="310768"/>
                </a:lnTo>
                <a:lnTo>
                  <a:pt x="234188" y="296037"/>
                </a:lnTo>
                <a:lnTo>
                  <a:pt x="233680" y="292480"/>
                </a:lnTo>
                <a:lnTo>
                  <a:pt x="232664" y="289432"/>
                </a:lnTo>
                <a:lnTo>
                  <a:pt x="230505" y="286385"/>
                </a:lnTo>
                <a:lnTo>
                  <a:pt x="227584" y="283717"/>
                </a:lnTo>
                <a:lnTo>
                  <a:pt x="230124" y="283337"/>
                </a:lnTo>
                <a:lnTo>
                  <a:pt x="232664" y="282193"/>
                </a:lnTo>
                <a:lnTo>
                  <a:pt x="235204" y="281177"/>
                </a:lnTo>
                <a:lnTo>
                  <a:pt x="237236" y="279145"/>
                </a:lnTo>
                <a:lnTo>
                  <a:pt x="243332" y="250570"/>
                </a:lnTo>
                <a:lnTo>
                  <a:pt x="243332" y="245999"/>
                </a:lnTo>
                <a:lnTo>
                  <a:pt x="242824" y="243459"/>
                </a:lnTo>
                <a:lnTo>
                  <a:pt x="241808" y="241426"/>
                </a:lnTo>
                <a:lnTo>
                  <a:pt x="239268" y="237870"/>
                </a:lnTo>
                <a:lnTo>
                  <a:pt x="236220" y="234823"/>
                </a:lnTo>
                <a:lnTo>
                  <a:pt x="238760" y="234314"/>
                </a:lnTo>
                <a:lnTo>
                  <a:pt x="250444" y="202056"/>
                </a:lnTo>
                <a:lnTo>
                  <a:pt x="250444" y="196976"/>
                </a:lnTo>
                <a:lnTo>
                  <a:pt x="249936" y="194437"/>
                </a:lnTo>
                <a:lnTo>
                  <a:pt x="247904" y="190373"/>
                </a:lnTo>
                <a:lnTo>
                  <a:pt x="244856" y="187325"/>
                </a:lnTo>
                <a:lnTo>
                  <a:pt x="242824" y="185800"/>
                </a:lnTo>
                <a:lnTo>
                  <a:pt x="244856" y="185292"/>
                </a:lnTo>
                <a:lnTo>
                  <a:pt x="256032" y="153162"/>
                </a:lnTo>
                <a:lnTo>
                  <a:pt x="255016" y="147954"/>
                </a:lnTo>
                <a:lnTo>
                  <a:pt x="220345" y="130175"/>
                </a:lnTo>
                <a:lnTo>
                  <a:pt x="131826" y="123062"/>
                </a:lnTo>
                <a:lnTo>
                  <a:pt x="135382" y="116839"/>
                </a:lnTo>
                <a:lnTo>
                  <a:pt x="147574" y="77088"/>
                </a:lnTo>
                <a:lnTo>
                  <a:pt x="152146" y="32130"/>
                </a:lnTo>
                <a:lnTo>
                  <a:pt x="152146" y="16890"/>
                </a:lnTo>
                <a:lnTo>
                  <a:pt x="135890" y="507"/>
                </a:lnTo>
                <a:lnTo>
                  <a:pt x="131826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202786" y="1269491"/>
            <a:ext cx="166021" cy="288036"/>
          </a:xfrm>
          <a:custGeom>
            <a:avLst/>
            <a:gdLst/>
            <a:ahLst/>
            <a:cxnLst/>
            <a:rect l="l" t="t" r="r" b="b"/>
            <a:pathLst>
              <a:path w="166021" h="288036">
                <a:moveTo>
                  <a:pt x="147898" y="0"/>
                </a:moveTo>
                <a:lnTo>
                  <a:pt x="18028" y="0"/>
                </a:lnTo>
                <a:lnTo>
                  <a:pt x="14268" y="381"/>
                </a:lnTo>
                <a:lnTo>
                  <a:pt x="0" y="270891"/>
                </a:lnTo>
                <a:lnTo>
                  <a:pt x="260" y="273685"/>
                </a:lnTo>
                <a:lnTo>
                  <a:pt x="18028" y="288036"/>
                </a:lnTo>
                <a:lnTo>
                  <a:pt x="147898" y="288036"/>
                </a:lnTo>
                <a:lnTo>
                  <a:pt x="165736" y="272923"/>
                </a:lnTo>
                <a:lnTo>
                  <a:pt x="82963" y="272923"/>
                </a:lnTo>
                <a:lnTo>
                  <a:pt x="80575" y="272669"/>
                </a:lnTo>
                <a:lnTo>
                  <a:pt x="70999" y="260985"/>
                </a:lnTo>
                <a:lnTo>
                  <a:pt x="71342" y="258572"/>
                </a:lnTo>
                <a:lnTo>
                  <a:pt x="82963" y="249047"/>
                </a:lnTo>
                <a:lnTo>
                  <a:pt x="166021" y="249047"/>
                </a:lnTo>
                <a:lnTo>
                  <a:pt x="166021" y="233934"/>
                </a:lnTo>
                <a:lnTo>
                  <a:pt x="18028" y="233934"/>
                </a:lnTo>
                <a:lnTo>
                  <a:pt x="18028" y="35941"/>
                </a:lnTo>
                <a:lnTo>
                  <a:pt x="166021" y="35941"/>
                </a:lnTo>
                <a:lnTo>
                  <a:pt x="166021" y="21590"/>
                </a:lnTo>
                <a:lnTo>
                  <a:pt x="77845" y="21590"/>
                </a:lnTo>
                <a:lnTo>
                  <a:pt x="76117" y="21209"/>
                </a:lnTo>
                <a:lnTo>
                  <a:pt x="75101" y="20574"/>
                </a:lnTo>
                <a:lnTo>
                  <a:pt x="74073" y="19177"/>
                </a:lnTo>
                <a:lnTo>
                  <a:pt x="73742" y="17780"/>
                </a:lnTo>
                <a:lnTo>
                  <a:pt x="74073" y="16129"/>
                </a:lnTo>
                <a:lnTo>
                  <a:pt x="76117" y="14097"/>
                </a:lnTo>
                <a:lnTo>
                  <a:pt x="77845" y="13716"/>
                </a:lnTo>
                <a:lnTo>
                  <a:pt x="165477" y="13716"/>
                </a:lnTo>
                <a:lnTo>
                  <a:pt x="164649" y="10922"/>
                </a:lnTo>
                <a:lnTo>
                  <a:pt x="151657" y="381"/>
                </a:lnTo>
                <a:lnTo>
                  <a:pt x="147898" y="0"/>
                </a:lnTo>
                <a:close/>
              </a:path>
              <a:path w="166021" h="288036">
                <a:moveTo>
                  <a:pt x="166021" y="249047"/>
                </a:moveTo>
                <a:lnTo>
                  <a:pt x="82963" y="249047"/>
                </a:lnTo>
                <a:lnTo>
                  <a:pt x="85350" y="249428"/>
                </a:lnTo>
                <a:lnTo>
                  <a:pt x="87751" y="250062"/>
                </a:lnTo>
                <a:lnTo>
                  <a:pt x="94926" y="260985"/>
                </a:lnTo>
                <a:lnTo>
                  <a:pt x="94583" y="263398"/>
                </a:lnTo>
                <a:lnTo>
                  <a:pt x="82963" y="272923"/>
                </a:lnTo>
                <a:lnTo>
                  <a:pt x="165736" y="272923"/>
                </a:lnTo>
                <a:lnTo>
                  <a:pt x="165926" y="270891"/>
                </a:lnTo>
                <a:lnTo>
                  <a:pt x="166021" y="249047"/>
                </a:lnTo>
                <a:close/>
              </a:path>
              <a:path w="166021" h="288036">
                <a:moveTo>
                  <a:pt x="166021" y="35941"/>
                </a:moveTo>
                <a:lnTo>
                  <a:pt x="147898" y="35941"/>
                </a:lnTo>
                <a:lnTo>
                  <a:pt x="147898" y="233934"/>
                </a:lnTo>
                <a:lnTo>
                  <a:pt x="166021" y="233934"/>
                </a:lnTo>
                <a:lnTo>
                  <a:pt x="166021" y="35941"/>
                </a:lnTo>
                <a:close/>
              </a:path>
              <a:path w="166021" h="288036">
                <a:moveTo>
                  <a:pt x="165477" y="13716"/>
                </a:moveTo>
                <a:lnTo>
                  <a:pt x="88081" y="13716"/>
                </a:lnTo>
                <a:lnTo>
                  <a:pt x="89795" y="14097"/>
                </a:lnTo>
                <a:lnTo>
                  <a:pt x="91853" y="16129"/>
                </a:lnTo>
                <a:lnTo>
                  <a:pt x="92183" y="17780"/>
                </a:lnTo>
                <a:lnTo>
                  <a:pt x="91853" y="19177"/>
                </a:lnTo>
                <a:lnTo>
                  <a:pt x="90824" y="20574"/>
                </a:lnTo>
                <a:lnTo>
                  <a:pt x="89795" y="21209"/>
                </a:lnTo>
                <a:lnTo>
                  <a:pt x="88081" y="21590"/>
                </a:lnTo>
                <a:lnTo>
                  <a:pt x="166021" y="21590"/>
                </a:lnTo>
                <a:lnTo>
                  <a:pt x="165985" y="17780"/>
                </a:lnTo>
                <a:lnTo>
                  <a:pt x="165665" y="14350"/>
                </a:lnTo>
                <a:lnTo>
                  <a:pt x="165477" y="13716"/>
                </a:lnTo>
                <a:close/>
              </a:path>
            </a:pathLst>
          </a:custGeom>
          <a:solidFill>
            <a:srgbClr val="18BAD4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8772143" y="4462271"/>
            <a:ext cx="248411" cy="246887"/>
          </a:xfrm>
          <a:custGeom>
            <a:avLst/>
            <a:gdLst/>
            <a:ahLst/>
            <a:cxnLst/>
            <a:rect l="l" t="t" r="r" b="b"/>
            <a:pathLst>
              <a:path w="248411" h="246887">
                <a:moveTo>
                  <a:pt x="168782" y="201841"/>
                </a:moveTo>
                <a:lnTo>
                  <a:pt x="79628" y="201841"/>
                </a:lnTo>
                <a:lnTo>
                  <a:pt x="84581" y="204317"/>
                </a:lnTo>
                <a:lnTo>
                  <a:pt x="89534" y="206438"/>
                </a:lnTo>
                <a:lnTo>
                  <a:pt x="94996" y="208572"/>
                </a:lnTo>
                <a:lnTo>
                  <a:pt x="99949" y="209994"/>
                </a:lnTo>
                <a:lnTo>
                  <a:pt x="102742" y="235534"/>
                </a:lnTo>
                <a:lnTo>
                  <a:pt x="115697" y="246887"/>
                </a:lnTo>
                <a:lnTo>
                  <a:pt x="132714" y="246887"/>
                </a:lnTo>
                <a:lnTo>
                  <a:pt x="148462" y="209994"/>
                </a:lnTo>
                <a:lnTo>
                  <a:pt x="153415" y="208572"/>
                </a:lnTo>
                <a:lnTo>
                  <a:pt x="158876" y="206438"/>
                </a:lnTo>
                <a:lnTo>
                  <a:pt x="163829" y="204317"/>
                </a:lnTo>
                <a:lnTo>
                  <a:pt x="168782" y="201841"/>
                </a:lnTo>
                <a:close/>
              </a:path>
              <a:path w="248411" h="246887">
                <a:moveTo>
                  <a:pt x="53212" y="26606"/>
                </a:moveTo>
                <a:lnTo>
                  <a:pt x="51053" y="26606"/>
                </a:lnTo>
                <a:lnTo>
                  <a:pt x="48513" y="26962"/>
                </a:lnTo>
                <a:lnTo>
                  <a:pt x="26797" y="50736"/>
                </a:lnTo>
                <a:lnTo>
                  <a:pt x="26797" y="52857"/>
                </a:lnTo>
                <a:lnTo>
                  <a:pt x="27431" y="54990"/>
                </a:lnTo>
                <a:lnTo>
                  <a:pt x="28194" y="57111"/>
                </a:lnTo>
                <a:lnTo>
                  <a:pt x="29590" y="59245"/>
                </a:lnTo>
                <a:lnTo>
                  <a:pt x="45338" y="79108"/>
                </a:lnTo>
                <a:lnTo>
                  <a:pt x="42799" y="84061"/>
                </a:lnTo>
                <a:lnTo>
                  <a:pt x="40639" y="89026"/>
                </a:lnTo>
                <a:lnTo>
                  <a:pt x="38607" y="94360"/>
                </a:lnTo>
                <a:lnTo>
                  <a:pt x="37083" y="99326"/>
                </a:lnTo>
                <a:lnTo>
                  <a:pt x="11429" y="102158"/>
                </a:lnTo>
                <a:lnTo>
                  <a:pt x="0" y="114922"/>
                </a:lnTo>
                <a:lnTo>
                  <a:pt x="0" y="131965"/>
                </a:lnTo>
                <a:lnTo>
                  <a:pt x="37083" y="147561"/>
                </a:lnTo>
                <a:lnTo>
                  <a:pt x="38607" y="152526"/>
                </a:lnTo>
                <a:lnTo>
                  <a:pt x="40639" y="157848"/>
                </a:lnTo>
                <a:lnTo>
                  <a:pt x="42799" y="162813"/>
                </a:lnTo>
                <a:lnTo>
                  <a:pt x="45338" y="167779"/>
                </a:lnTo>
                <a:lnTo>
                  <a:pt x="29590" y="187642"/>
                </a:lnTo>
                <a:lnTo>
                  <a:pt x="28194" y="189776"/>
                </a:lnTo>
                <a:lnTo>
                  <a:pt x="27431" y="191896"/>
                </a:lnTo>
                <a:lnTo>
                  <a:pt x="26797" y="194030"/>
                </a:lnTo>
                <a:lnTo>
                  <a:pt x="26797" y="196151"/>
                </a:lnTo>
                <a:lnTo>
                  <a:pt x="51053" y="220281"/>
                </a:lnTo>
                <a:lnTo>
                  <a:pt x="53212" y="220281"/>
                </a:lnTo>
                <a:lnTo>
                  <a:pt x="57530" y="218859"/>
                </a:lnTo>
                <a:lnTo>
                  <a:pt x="59562" y="217792"/>
                </a:lnTo>
                <a:lnTo>
                  <a:pt x="79628" y="201841"/>
                </a:lnTo>
                <a:lnTo>
                  <a:pt x="220024" y="201841"/>
                </a:lnTo>
                <a:lnTo>
                  <a:pt x="220599" y="200774"/>
                </a:lnTo>
                <a:lnTo>
                  <a:pt x="221233" y="198640"/>
                </a:lnTo>
                <a:lnTo>
                  <a:pt x="221614" y="196151"/>
                </a:lnTo>
                <a:lnTo>
                  <a:pt x="221614" y="194030"/>
                </a:lnTo>
                <a:lnTo>
                  <a:pt x="220979" y="191896"/>
                </a:lnTo>
                <a:lnTo>
                  <a:pt x="220217" y="189776"/>
                </a:lnTo>
                <a:lnTo>
                  <a:pt x="219201" y="187642"/>
                </a:lnTo>
                <a:lnTo>
                  <a:pt x="203073" y="167779"/>
                </a:lnTo>
                <a:lnTo>
                  <a:pt x="205249" y="163525"/>
                </a:lnTo>
                <a:lnTo>
                  <a:pt x="120269" y="163525"/>
                </a:lnTo>
                <a:lnTo>
                  <a:pt x="116331" y="162813"/>
                </a:lnTo>
                <a:lnTo>
                  <a:pt x="112775" y="161747"/>
                </a:lnTo>
                <a:lnTo>
                  <a:pt x="108838" y="160693"/>
                </a:lnTo>
                <a:lnTo>
                  <a:pt x="105282" y="158915"/>
                </a:lnTo>
                <a:lnTo>
                  <a:pt x="102107" y="156781"/>
                </a:lnTo>
                <a:lnTo>
                  <a:pt x="98805" y="154660"/>
                </a:lnTo>
                <a:lnTo>
                  <a:pt x="83820" y="127342"/>
                </a:lnTo>
                <a:lnTo>
                  <a:pt x="83820" y="119545"/>
                </a:lnTo>
                <a:lnTo>
                  <a:pt x="102107" y="90106"/>
                </a:lnTo>
                <a:lnTo>
                  <a:pt x="105282" y="87972"/>
                </a:lnTo>
                <a:lnTo>
                  <a:pt x="108838" y="86194"/>
                </a:lnTo>
                <a:lnTo>
                  <a:pt x="112775" y="85140"/>
                </a:lnTo>
                <a:lnTo>
                  <a:pt x="116331" y="84061"/>
                </a:lnTo>
                <a:lnTo>
                  <a:pt x="120269" y="83362"/>
                </a:lnTo>
                <a:lnTo>
                  <a:pt x="205254" y="83362"/>
                </a:lnTo>
                <a:lnTo>
                  <a:pt x="203073" y="79108"/>
                </a:lnTo>
                <a:lnTo>
                  <a:pt x="219201" y="59245"/>
                </a:lnTo>
                <a:lnTo>
                  <a:pt x="220217" y="57111"/>
                </a:lnTo>
                <a:lnTo>
                  <a:pt x="220979" y="54990"/>
                </a:lnTo>
                <a:lnTo>
                  <a:pt x="221614" y="52857"/>
                </a:lnTo>
                <a:lnTo>
                  <a:pt x="221614" y="50736"/>
                </a:lnTo>
                <a:lnTo>
                  <a:pt x="221233" y="48247"/>
                </a:lnTo>
                <a:lnTo>
                  <a:pt x="220599" y="46113"/>
                </a:lnTo>
                <a:lnTo>
                  <a:pt x="220024" y="45046"/>
                </a:lnTo>
                <a:lnTo>
                  <a:pt x="79628" y="45046"/>
                </a:lnTo>
                <a:lnTo>
                  <a:pt x="59562" y="29438"/>
                </a:lnTo>
                <a:lnTo>
                  <a:pt x="57530" y="28028"/>
                </a:lnTo>
                <a:lnTo>
                  <a:pt x="53212" y="26606"/>
                </a:lnTo>
                <a:close/>
              </a:path>
              <a:path w="248411" h="246887">
                <a:moveTo>
                  <a:pt x="220024" y="201841"/>
                </a:moveTo>
                <a:lnTo>
                  <a:pt x="168782" y="201841"/>
                </a:lnTo>
                <a:lnTo>
                  <a:pt x="188849" y="217792"/>
                </a:lnTo>
                <a:lnTo>
                  <a:pt x="190880" y="218859"/>
                </a:lnTo>
                <a:lnTo>
                  <a:pt x="195199" y="220281"/>
                </a:lnTo>
                <a:lnTo>
                  <a:pt x="197357" y="220281"/>
                </a:lnTo>
                <a:lnTo>
                  <a:pt x="220024" y="201841"/>
                </a:lnTo>
                <a:close/>
              </a:path>
              <a:path w="248411" h="246887">
                <a:moveTo>
                  <a:pt x="205254" y="83362"/>
                </a:moveTo>
                <a:lnTo>
                  <a:pt x="128142" y="83362"/>
                </a:lnTo>
                <a:lnTo>
                  <a:pt x="132079" y="84061"/>
                </a:lnTo>
                <a:lnTo>
                  <a:pt x="135635" y="85140"/>
                </a:lnTo>
                <a:lnTo>
                  <a:pt x="139573" y="86194"/>
                </a:lnTo>
                <a:lnTo>
                  <a:pt x="143128" y="87972"/>
                </a:lnTo>
                <a:lnTo>
                  <a:pt x="146303" y="90106"/>
                </a:lnTo>
                <a:lnTo>
                  <a:pt x="149605" y="92227"/>
                </a:lnTo>
                <a:lnTo>
                  <a:pt x="164591" y="119545"/>
                </a:lnTo>
                <a:lnTo>
                  <a:pt x="164591" y="127342"/>
                </a:lnTo>
                <a:lnTo>
                  <a:pt x="146303" y="156781"/>
                </a:lnTo>
                <a:lnTo>
                  <a:pt x="143128" y="158915"/>
                </a:lnTo>
                <a:lnTo>
                  <a:pt x="139573" y="160693"/>
                </a:lnTo>
                <a:lnTo>
                  <a:pt x="135635" y="161747"/>
                </a:lnTo>
                <a:lnTo>
                  <a:pt x="132079" y="162813"/>
                </a:lnTo>
                <a:lnTo>
                  <a:pt x="128142" y="163525"/>
                </a:lnTo>
                <a:lnTo>
                  <a:pt x="205249" y="163525"/>
                </a:lnTo>
                <a:lnTo>
                  <a:pt x="205612" y="162813"/>
                </a:lnTo>
                <a:lnTo>
                  <a:pt x="207772" y="157848"/>
                </a:lnTo>
                <a:lnTo>
                  <a:pt x="209803" y="152526"/>
                </a:lnTo>
                <a:lnTo>
                  <a:pt x="211327" y="147561"/>
                </a:lnTo>
                <a:lnTo>
                  <a:pt x="236981" y="144729"/>
                </a:lnTo>
                <a:lnTo>
                  <a:pt x="248411" y="131965"/>
                </a:lnTo>
                <a:lnTo>
                  <a:pt x="248411" y="114922"/>
                </a:lnTo>
                <a:lnTo>
                  <a:pt x="211327" y="99326"/>
                </a:lnTo>
                <a:lnTo>
                  <a:pt x="209803" y="94360"/>
                </a:lnTo>
                <a:lnTo>
                  <a:pt x="207772" y="89026"/>
                </a:lnTo>
                <a:lnTo>
                  <a:pt x="205612" y="84061"/>
                </a:lnTo>
                <a:lnTo>
                  <a:pt x="205254" y="83362"/>
                </a:lnTo>
                <a:close/>
              </a:path>
              <a:path w="248411" h="246887">
                <a:moveTo>
                  <a:pt x="132714" y="0"/>
                </a:moveTo>
                <a:lnTo>
                  <a:pt x="115697" y="0"/>
                </a:lnTo>
                <a:lnTo>
                  <a:pt x="113156" y="368"/>
                </a:lnTo>
                <a:lnTo>
                  <a:pt x="99949" y="36893"/>
                </a:lnTo>
                <a:lnTo>
                  <a:pt x="94996" y="38315"/>
                </a:lnTo>
                <a:lnTo>
                  <a:pt x="89534" y="40436"/>
                </a:lnTo>
                <a:lnTo>
                  <a:pt x="84581" y="42570"/>
                </a:lnTo>
                <a:lnTo>
                  <a:pt x="79628" y="45046"/>
                </a:lnTo>
                <a:lnTo>
                  <a:pt x="168782" y="45046"/>
                </a:lnTo>
                <a:lnTo>
                  <a:pt x="163829" y="42570"/>
                </a:lnTo>
                <a:lnTo>
                  <a:pt x="158876" y="40436"/>
                </a:lnTo>
                <a:lnTo>
                  <a:pt x="153415" y="38315"/>
                </a:lnTo>
                <a:lnTo>
                  <a:pt x="148462" y="36893"/>
                </a:lnTo>
                <a:lnTo>
                  <a:pt x="145669" y="11353"/>
                </a:lnTo>
                <a:lnTo>
                  <a:pt x="135254" y="368"/>
                </a:lnTo>
                <a:lnTo>
                  <a:pt x="132714" y="0"/>
                </a:lnTo>
                <a:close/>
              </a:path>
              <a:path w="248411" h="246887">
                <a:moveTo>
                  <a:pt x="197357" y="26606"/>
                </a:moveTo>
                <a:lnTo>
                  <a:pt x="195199" y="26606"/>
                </a:lnTo>
                <a:lnTo>
                  <a:pt x="190880" y="28028"/>
                </a:lnTo>
                <a:lnTo>
                  <a:pt x="188849" y="29438"/>
                </a:lnTo>
                <a:lnTo>
                  <a:pt x="168782" y="45046"/>
                </a:lnTo>
                <a:lnTo>
                  <a:pt x="220024" y="45046"/>
                </a:lnTo>
                <a:lnTo>
                  <a:pt x="197357" y="26606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7635240" y="3427476"/>
            <a:ext cx="137159" cy="149352"/>
          </a:xfrm>
          <a:custGeom>
            <a:avLst/>
            <a:gdLst/>
            <a:ahLst/>
            <a:cxnLst/>
            <a:rect l="l" t="t" r="r" b="b"/>
            <a:pathLst>
              <a:path w="137159" h="149351">
                <a:moveTo>
                  <a:pt x="98678" y="0"/>
                </a:moveTo>
                <a:lnTo>
                  <a:pt x="72262" y="11303"/>
                </a:lnTo>
                <a:lnTo>
                  <a:pt x="69595" y="13843"/>
                </a:lnTo>
                <a:lnTo>
                  <a:pt x="67563" y="16891"/>
                </a:lnTo>
                <a:lnTo>
                  <a:pt x="65404" y="19938"/>
                </a:lnTo>
                <a:lnTo>
                  <a:pt x="63880" y="22987"/>
                </a:lnTo>
                <a:lnTo>
                  <a:pt x="62356" y="26543"/>
                </a:lnTo>
                <a:lnTo>
                  <a:pt x="61340" y="33781"/>
                </a:lnTo>
                <a:lnTo>
                  <a:pt x="60832" y="37846"/>
                </a:lnTo>
                <a:lnTo>
                  <a:pt x="61340" y="43434"/>
                </a:lnTo>
                <a:lnTo>
                  <a:pt x="62864" y="49149"/>
                </a:lnTo>
                <a:lnTo>
                  <a:pt x="64896" y="54229"/>
                </a:lnTo>
                <a:lnTo>
                  <a:pt x="67563" y="58800"/>
                </a:lnTo>
                <a:lnTo>
                  <a:pt x="0" y="137033"/>
                </a:lnTo>
                <a:lnTo>
                  <a:pt x="7746" y="142748"/>
                </a:lnTo>
                <a:lnTo>
                  <a:pt x="15112" y="149352"/>
                </a:lnTo>
                <a:lnTo>
                  <a:pt x="82550" y="71628"/>
                </a:lnTo>
                <a:lnTo>
                  <a:pt x="114807" y="71628"/>
                </a:lnTo>
                <a:lnTo>
                  <a:pt x="116839" y="70612"/>
                </a:lnTo>
                <a:lnTo>
                  <a:pt x="135000" y="48641"/>
                </a:lnTo>
                <a:lnTo>
                  <a:pt x="136143" y="44957"/>
                </a:lnTo>
                <a:lnTo>
                  <a:pt x="137159" y="37846"/>
                </a:lnTo>
                <a:lnTo>
                  <a:pt x="136651" y="33781"/>
                </a:lnTo>
                <a:lnTo>
                  <a:pt x="136143" y="30225"/>
                </a:lnTo>
                <a:lnTo>
                  <a:pt x="135000" y="26543"/>
                </a:lnTo>
                <a:lnTo>
                  <a:pt x="133984" y="22987"/>
                </a:lnTo>
                <a:lnTo>
                  <a:pt x="102869" y="507"/>
                </a:lnTo>
                <a:lnTo>
                  <a:pt x="98678" y="0"/>
                </a:lnTo>
                <a:close/>
              </a:path>
              <a:path w="137159" h="149351">
                <a:moveTo>
                  <a:pt x="114807" y="71628"/>
                </a:moveTo>
                <a:lnTo>
                  <a:pt x="82550" y="71628"/>
                </a:lnTo>
                <a:lnTo>
                  <a:pt x="86232" y="73151"/>
                </a:lnTo>
                <a:lnTo>
                  <a:pt x="90424" y="74168"/>
                </a:lnTo>
                <a:lnTo>
                  <a:pt x="98678" y="75184"/>
                </a:lnTo>
                <a:lnTo>
                  <a:pt x="102869" y="74675"/>
                </a:lnTo>
                <a:lnTo>
                  <a:pt x="110108" y="73660"/>
                </a:lnTo>
                <a:lnTo>
                  <a:pt x="113791" y="72136"/>
                </a:lnTo>
                <a:lnTo>
                  <a:pt x="114807" y="7162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7429500" y="3448811"/>
            <a:ext cx="108203" cy="124968"/>
          </a:xfrm>
          <a:custGeom>
            <a:avLst/>
            <a:gdLst/>
            <a:ahLst/>
            <a:cxnLst/>
            <a:rect l="l" t="t" r="r" b="b"/>
            <a:pathLst>
              <a:path w="108203" h="124968">
                <a:moveTo>
                  <a:pt x="76919" y="72516"/>
                </a:moveTo>
                <a:lnTo>
                  <a:pt x="52070" y="72516"/>
                </a:lnTo>
                <a:lnTo>
                  <a:pt x="92709" y="124968"/>
                </a:lnTo>
                <a:lnTo>
                  <a:pt x="99949" y="118744"/>
                </a:lnTo>
                <a:lnTo>
                  <a:pt x="108203" y="113156"/>
                </a:lnTo>
                <a:lnTo>
                  <a:pt x="76919" y="72516"/>
                </a:lnTo>
                <a:close/>
              </a:path>
              <a:path w="108203" h="124968">
                <a:moveTo>
                  <a:pt x="40767" y="0"/>
                </a:moveTo>
                <a:lnTo>
                  <a:pt x="33020" y="0"/>
                </a:lnTo>
                <a:lnTo>
                  <a:pt x="29336" y="507"/>
                </a:lnTo>
                <a:lnTo>
                  <a:pt x="25780" y="1524"/>
                </a:lnTo>
                <a:lnTo>
                  <a:pt x="22732" y="3048"/>
                </a:lnTo>
                <a:lnTo>
                  <a:pt x="19050" y="4571"/>
                </a:lnTo>
                <a:lnTo>
                  <a:pt x="16001" y="6731"/>
                </a:lnTo>
                <a:lnTo>
                  <a:pt x="13334" y="8762"/>
                </a:lnTo>
                <a:lnTo>
                  <a:pt x="8254" y="13843"/>
                </a:lnTo>
                <a:lnTo>
                  <a:pt x="6223" y="17018"/>
                </a:lnTo>
                <a:lnTo>
                  <a:pt x="4191" y="20065"/>
                </a:lnTo>
                <a:lnTo>
                  <a:pt x="2540" y="23113"/>
                </a:lnTo>
                <a:lnTo>
                  <a:pt x="1524" y="26796"/>
                </a:lnTo>
                <a:lnTo>
                  <a:pt x="507" y="30861"/>
                </a:lnTo>
                <a:lnTo>
                  <a:pt x="0" y="34417"/>
                </a:lnTo>
                <a:lnTo>
                  <a:pt x="0" y="42163"/>
                </a:lnTo>
                <a:lnTo>
                  <a:pt x="507" y="45719"/>
                </a:lnTo>
                <a:lnTo>
                  <a:pt x="1524" y="49402"/>
                </a:lnTo>
                <a:lnTo>
                  <a:pt x="3048" y="52450"/>
                </a:lnTo>
                <a:lnTo>
                  <a:pt x="4699" y="56006"/>
                </a:lnTo>
                <a:lnTo>
                  <a:pt x="6730" y="58674"/>
                </a:lnTo>
                <a:lnTo>
                  <a:pt x="8763" y="61721"/>
                </a:lnTo>
                <a:lnTo>
                  <a:pt x="11302" y="64262"/>
                </a:lnTo>
                <a:lnTo>
                  <a:pt x="36068" y="75056"/>
                </a:lnTo>
                <a:lnTo>
                  <a:pt x="41782" y="75056"/>
                </a:lnTo>
                <a:lnTo>
                  <a:pt x="46863" y="74040"/>
                </a:lnTo>
                <a:lnTo>
                  <a:pt x="52070" y="72516"/>
                </a:lnTo>
                <a:lnTo>
                  <a:pt x="76919" y="72516"/>
                </a:lnTo>
                <a:lnTo>
                  <a:pt x="67436" y="60198"/>
                </a:lnTo>
                <a:lnTo>
                  <a:pt x="70103" y="56514"/>
                </a:lnTo>
                <a:lnTo>
                  <a:pt x="72135" y="52958"/>
                </a:lnTo>
                <a:lnTo>
                  <a:pt x="73659" y="48894"/>
                </a:lnTo>
                <a:lnTo>
                  <a:pt x="74675" y="44195"/>
                </a:lnTo>
                <a:lnTo>
                  <a:pt x="75183" y="40639"/>
                </a:lnTo>
                <a:lnTo>
                  <a:pt x="75183" y="32893"/>
                </a:lnTo>
                <a:lnTo>
                  <a:pt x="58166" y="6223"/>
                </a:lnTo>
                <a:lnTo>
                  <a:pt x="55118" y="4063"/>
                </a:lnTo>
                <a:lnTo>
                  <a:pt x="51561" y="2539"/>
                </a:lnTo>
                <a:lnTo>
                  <a:pt x="44323" y="507"/>
                </a:lnTo>
                <a:lnTo>
                  <a:pt x="40767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7354823" y="3665220"/>
            <a:ext cx="150875" cy="91440"/>
          </a:xfrm>
          <a:custGeom>
            <a:avLst/>
            <a:gdLst/>
            <a:ahLst/>
            <a:cxnLst/>
            <a:rect l="l" t="t" r="r" b="b"/>
            <a:pathLst>
              <a:path w="150875" h="91439">
                <a:moveTo>
                  <a:pt x="38861" y="16382"/>
                </a:moveTo>
                <a:lnTo>
                  <a:pt x="35305" y="16890"/>
                </a:lnTo>
                <a:lnTo>
                  <a:pt x="31750" y="16890"/>
                </a:lnTo>
                <a:lnTo>
                  <a:pt x="24510" y="18922"/>
                </a:lnTo>
                <a:lnTo>
                  <a:pt x="18415" y="21970"/>
                </a:lnTo>
                <a:lnTo>
                  <a:pt x="15367" y="24002"/>
                </a:lnTo>
                <a:lnTo>
                  <a:pt x="12319" y="26542"/>
                </a:lnTo>
                <a:lnTo>
                  <a:pt x="9778" y="29082"/>
                </a:lnTo>
                <a:lnTo>
                  <a:pt x="7111" y="31622"/>
                </a:lnTo>
                <a:lnTo>
                  <a:pt x="0" y="52577"/>
                </a:lnTo>
                <a:lnTo>
                  <a:pt x="0" y="56133"/>
                </a:lnTo>
                <a:lnTo>
                  <a:pt x="507" y="59816"/>
                </a:lnTo>
                <a:lnTo>
                  <a:pt x="2540" y="66928"/>
                </a:lnTo>
                <a:lnTo>
                  <a:pt x="4064" y="69976"/>
                </a:lnTo>
                <a:lnTo>
                  <a:pt x="5587" y="73532"/>
                </a:lnTo>
                <a:lnTo>
                  <a:pt x="7620" y="76072"/>
                </a:lnTo>
                <a:lnTo>
                  <a:pt x="9778" y="79120"/>
                </a:lnTo>
                <a:lnTo>
                  <a:pt x="12826" y="81660"/>
                </a:lnTo>
                <a:lnTo>
                  <a:pt x="36322" y="91439"/>
                </a:lnTo>
                <a:lnTo>
                  <a:pt x="39877" y="91439"/>
                </a:lnTo>
                <a:lnTo>
                  <a:pt x="72644" y="66928"/>
                </a:lnTo>
                <a:lnTo>
                  <a:pt x="75183" y="55117"/>
                </a:lnTo>
                <a:lnTo>
                  <a:pt x="74675" y="49021"/>
                </a:lnTo>
                <a:lnTo>
                  <a:pt x="118529" y="31114"/>
                </a:lnTo>
                <a:lnTo>
                  <a:pt x="67564" y="31114"/>
                </a:lnTo>
                <a:lnTo>
                  <a:pt x="64897" y="28574"/>
                </a:lnTo>
                <a:lnTo>
                  <a:pt x="59817" y="23494"/>
                </a:lnTo>
                <a:lnTo>
                  <a:pt x="56260" y="21462"/>
                </a:lnTo>
                <a:lnTo>
                  <a:pt x="53212" y="19938"/>
                </a:lnTo>
                <a:lnTo>
                  <a:pt x="49656" y="18414"/>
                </a:lnTo>
                <a:lnTo>
                  <a:pt x="45974" y="17398"/>
                </a:lnTo>
                <a:lnTo>
                  <a:pt x="38861" y="16382"/>
                </a:lnTo>
                <a:close/>
              </a:path>
              <a:path w="150875" h="91439">
                <a:moveTo>
                  <a:pt x="143255" y="0"/>
                </a:moveTo>
                <a:lnTo>
                  <a:pt x="67564" y="31114"/>
                </a:lnTo>
                <a:lnTo>
                  <a:pt x="118529" y="31114"/>
                </a:lnTo>
                <a:lnTo>
                  <a:pt x="150875" y="17906"/>
                </a:lnTo>
                <a:lnTo>
                  <a:pt x="146303" y="9143"/>
                </a:lnTo>
                <a:lnTo>
                  <a:pt x="14325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7540752" y="3729228"/>
            <a:ext cx="74675" cy="134112"/>
          </a:xfrm>
          <a:custGeom>
            <a:avLst/>
            <a:gdLst/>
            <a:ahLst/>
            <a:cxnLst/>
            <a:rect l="l" t="t" r="r" b="b"/>
            <a:pathLst>
              <a:path w="74675" h="134112">
                <a:moveTo>
                  <a:pt x="31242" y="0"/>
                </a:moveTo>
                <a:lnTo>
                  <a:pt x="29209" y="59944"/>
                </a:lnTo>
                <a:lnTo>
                  <a:pt x="25019" y="60960"/>
                </a:lnTo>
                <a:lnTo>
                  <a:pt x="16891" y="65024"/>
                </a:lnTo>
                <a:lnTo>
                  <a:pt x="13334" y="67564"/>
                </a:lnTo>
                <a:lnTo>
                  <a:pt x="10287" y="70104"/>
                </a:lnTo>
                <a:lnTo>
                  <a:pt x="8254" y="73152"/>
                </a:lnTo>
                <a:lnTo>
                  <a:pt x="5588" y="76327"/>
                </a:lnTo>
                <a:lnTo>
                  <a:pt x="2540" y="82423"/>
                </a:lnTo>
                <a:lnTo>
                  <a:pt x="507" y="89535"/>
                </a:lnTo>
                <a:lnTo>
                  <a:pt x="70" y="92710"/>
                </a:lnTo>
                <a:lnTo>
                  <a:pt x="0" y="100330"/>
                </a:lnTo>
                <a:lnTo>
                  <a:pt x="507" y="103886"/>
                </a:lnTo>
                <a:lnTo>
                  <a:pt x="8763" y="120269"/>
                </a:lnTo>
                <a:lnTo>
                  <a:pt x="11302" y="123317"/>
                </a:lnTo>
                <a:lnTo>
                  <a:pt x="13843" y="125857"/>
                </a:lnTo>
                <a:lnTo>
                  <a:pt x="16891" y="128016"/>
                </a:lnTo>
                <a:lnTo>
                  <a:pt x="19939" y="129540"/>
                </a:lnTo>
                <a:lnTo>
                  <a:pt x="23495" y="131064"/>
                </a:lnTo>
                <a:lnTo>
                  <a:pt x="26670" y="132588"/>
                </a:lnTo>
                <a:lnTo>
                  <a:pt x="37338" y="134112"/>
                </a:lnTo>
                <a:lnTo>
                  <a:pt x="44450" y="133096"/>
                </a:lnTo>
                <a:lnTo>
                  <a:pt x="51689" y="131064"/>
                </a:lnTo>
                <a:lnTo>
                  <a:pt x="73151" y="106934"/>
                </a:lnTo>
                <a:lnTo>
                  <a:pt x="74168" y="103378"/>
                </a:lnTo>
                <a:lnTo>
                  <a:pt x="74603" y="100330"/>
                </a:lnTo>
                <a:lnTo>
                  <a:pt x="74675" y="92710"/>
                </a:lnTo>
                <a:lnTo>
                  <a:pt x="74168" y="89027"/>
                </a:lnTo>
                <a:lnTo>
                  <a:pt x="48641" y="60960"/>
                </a:lnTo>
                <a:lnTo>
                  <a:pt x="50655" y="1016"/>
                </a:lnTo>
                <a:lnTo>
                  <a:pt x="44450" y="1016"/>
                </a:lnTo>
                <a:lnTo>
                  <a:pt x="31242" y="0"/>
                </a:lnTo>
                <a:close/>
              </a:path>
              <a:path w="74675" h="134112">
                <a:moveTo>
                  <a:pt x="50673" y="508"/>
                </a:moveTo>
                <a:lnTo>
                  <a:pt x="44450" y="1016"/>
                </a:lnTo>
                <a:lnTo>
                  <a:pt x="50655" y="1016"/>
                </a:lnTo>
                <a:lnTo>
                  <a:pt x="50673" y="508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7673340" y="3625596"/>
            <a:ext cx="135635" cy="74675"/>
          </a:xfrm>
          <a:custGeom>
            <a:avLst/>
            <a:gdLst/>
            <a:ahLst/>
            <a:cxnLst/>
            <a:rect l="l" t="t" r="r" b="b"/>
            <a:pathLst>
              <a:path w="135635" h="74675">
                <a:moveTo>
                  <a:pt x="2031" y="15747"/>
                </a:moveTo>
                <a:lnTo>
                  <a:pt x="1524" y="25399"/>
                </a:lnTo>
                <a:lnTo>
                  <a:pt x="0" y="34543"/>
                </a:lnTo>
                <a:lnTo>
                  <a:pt x="60959" y="42163"/>
                </a:lnTo>
                <a:lnTo>
                  <a:pt x="61467" y="46227"/>
                </a:lnTo>
                <a:lnTo>
                  <a:pt x="62991" y="50291"/>
                </a:lnTo>
                <a:lnTo>
                  <a:pt x="64515" y="53339"/>
                </a:lnTo>
                <a:lnTo>
                  <a:pt x="66039" y="56895"/>
                </a:lnTo>
                <a:lnTo>
                  <a:pt x="96265" y="74675"/>
                </a:lnTo>
                <a:lnTo>
                  <a:pt x="99821" y="74675"/>
                </a:lnTo>
                <a:lnTo>
                  <a:pt x="106933" y="73659"/>
                </a:lnTo>
                <a:lnTo>
                  <a:pt x="110489" y="72135"/>
                </a:lnTo>
                <a:lnTo>
                  <a:pt x="114173" y="71119"/>
                </a:lnTo>
                <a:lnTo>
                  <a:pt x="117728" y="69087"/>
                </a:lnTo>
                <a:lnTo>
                  <a:pt x="120776" y="67055"/>
                </a:lnTo>
                <a:lnTo>
                  <a:pt x="128396" y="59435"/>
                </a:lnTo>
                <a:lnTo>
                  <a:pt x="129920" y="56387"/>
                </a:lnTo>
                <a:lnTo>
                  <a:pt x="132079" y="53339"/>
                </a:lnTo>
                <a:lnTo>
                  <a:pt x="134111" y="46227"/>
                </a:lnTo>
                <a:lnTo>
                  <a:pt x="135127" y="43179"/>
                </a:lnTo>
                <a:lnTo>
                  <a:pt x="135635" y="39115"/>
                </a:lnTo>
                <a:lnTo>
                  <a:pt x="135635" y="35559"/>
                </a:lnTo>
                <a:lnTo>
                  <a:pt x="134619" y="28447"/>
                </a:lnTo>
                <a:lnTo>
                  <a:pt x="132442" y="23367"/>
                </a:lnTo>
                <a:lnTo>
                  <a:pt x="63500" y="23367"/>
                </a:lnTo>
                <a:lnTo>
                  <a:pt x="2031" y="15747"/>
                </a:lnTo>
                <a:close/>
              </a:path>
              <a:path w="135635" h="74675">
                <a:moveTo>
                  <a:pt x="96265" y="0"/>
                </a:moveTo>
                <a:lnTo>
                  <a:pt x="63500" y="23367"/>
                </a:lnTo>
                <a:lnTo>
                  <a:pt x="132442" y="23367"/>
                </a:lnTo>
                <a:lnTo>
                  <a:pt x="117220" y="5587"/>
                </a:lnTo>
                <a:lnTo>
                  <a:pt x="114173" y="3555"/>
                </a:lnTo>
                <a:lnTo>
                  <a:pt x="103377" y="507"/>
                </a:lnTo>
                <a:lnTo>
                  <a:pt x="99821" y="507"/>
                </a:lnTo>
                <a:lnTo>
                  <a:pt x="96265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7505700" y="3558540"/>
            <a:ext cx="158496" cy="161544"/>
          </a:xfrm>
          <a:custGeom>
            <a:avLst/>
            <a:gdLst/>
            <a:ahLst/>
            <a:cxnLst/>
            <a:rect l="l" t="t" r="r" b="b"/>
            <a:pathLst>
              <a:path w="158496" h="161544">
                <a:moveTo>
                  <a:pt x="79248" y="0"/>
                </a:moveTo>
                <a:lnTo>
                  <a:pt x="41401" y="9906"/>
                </a:lnTo>
                <a:lnTo>
                  <a:pt x="9651" y="42037"/>
                </a:lnTo>
                <a:lnTo>
                  <a:pt x="0" y="80518"/>
                </a:lnTo>
                <a:lnTo>
                  <a:pt x="507" y="88773"/>
                </a:lnTo>
                <a:lnTo>
                  <a:pt x="13843" y="125730"/>
                </a:lnTo>
                <a:lnTo>
                  <a:pt x="48514" y="154813"/>
                </a:lnTo>
                <a:lnTo>
                  <a:pt x="79248" y="161544"/>
                </a:lnTo>
                <a:lnTo>
                  <a:pt x="87375" y="161036"/>
                </a:lnTo>
                <a:lnTo>
                  <a:pt x="123698" y="147447"/>
                </a:lnTo>
                <a:lnTo>
                  <a:pt x="149225" y="118999"/>
                </a:lnTo>
                <a:lnTo>
                  <a:pt x="158496" y="88773"/>
                </a:lnTo>
                <a:lnTo>
                  <a:pt x="158496" y="72771"/>
                </a:lnTo>
                <a:lnTo>
                  <a:pt x="145160" y="35814"/>
                </a:lnTo>
                <a:lnTo>
                  <a:pt x="117094" y="9906"/>
                </a:lnTo>
                <a:lnTo>
                  <a:pt x="7924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8081771" y="3153155"/>
            <a:ext cx="300227" cy="272795"/>
          </a:xfrm>
          <a:custGeom>
            <a:avLst/>
            <a:gdLst/>
            <a:ahLst/>
            <a:cxnLst/>
            <a:rect l="l" t="t" r="r" b="b"/>
            <a:pathLst>
              <a:path w="300227" h="272796">
                <a:moveTo>
                  <a:pt x="157733" y="0"/>
                </a:moveTo>
                <a:lnTo>
                  <a:pt x="142494" y="0"/>
                </a:lnTo>
                <a:lnTo>
                  <a:pt x="134747" y="507"/>
                </a:lnTo>
                <a:lnTo>
                  <a:pt x="98551" y="7746"/>
                </a:lnTo>
                <a:lnTo>
                  <a:pt x="91821" y="9906"/>
                </a:lnTo>
                <a:lnTo>
                  <a:pt x="84962" y="12192"/>
                </a:lnTo>
                <a:lnTo>
                  <a:pt x="78612" y="15367"/>
                </a:lnTo>
                <a:lnTo>
                  <a:pt x="72389" y="18033"/>
                </a:lnTo>
                <a:lnTo>
                  <a:pt x="38861" y="41529"/>
                </a:lnTo>
                <a:lnTo>
                  <a:pt x="14985" y="71881"/>
                </a:lnTo>
                <a:lnTo>
                  <a:pt x="1777" y="107950"/>
                </a:lnTo>
                <a:lnTo>
                  <a:pt x="0" y="120650"/>
                </a:lnTo>
                <a:lnTo>
                  <a:pt x="0" y="134112"/>
                </a:lnTo>
                <a:lnTo>
                  <a:pt x="888" y="141350"/>
                </a:lnTo>
                <a:lnTo>
                  <a:pt x="1777" y="148081"/>
                </a:lnTo>
                <a:lnTo>
                  <a:pt x="3682" y="154431"/>
                </a:lnTo>
                <a:lnTo>
                  <a:pt x="5460" y="161289"/>
                </a:lnTo>
                <a:lnTo>
                  <a:pt x="24892" y="197357"/>
                </a:lnTo>
                <a:lnTo>
                  <a:pt x="28955" y="202819"/>
                </a:lnTo>
                <a:lnTo>
                  <a:pt x="38861" y="212725"/>
                </a:lnTo>
                <a:lnTo>
                  <a:pt x="44323" y="217677"/>
                </a:lnTo>
                <a:lnTo>
                  <a:pt x="49783" y="222250"/>
                </a:lnTo>
                <a:lnTo>
                  <a:pt x="46100" y="228981"/>
                </a:lnTo>
                <a:lnTo>
                  <a:pt x="21717" y="259714"/>
                </a:lnTo>
                <a:lnTo>
                  <a:pt x="17652" y="262381"/>
                </a:lnTo>
                <a:lnTo>
                  <a:pt x="13588" y="265175"/>
                </a:lnTo>
                <a:lnTo>
                  <a:pt x="9525" y="267843"/>
                </a:lnTo>
                <a:lnTo>
                  <a:pt x="4952" y="269620"/>
                </a:lnTo>
                <a:lnTo>
                  <a:pt x="0" y="271906"/>
                </a:lnTo>
                <a:lnTo>
                  <a:pt x="2285" y="271906"/>
                </a:lnTo>
                <a:lnTo>
                  <a:pt x="9017" y="272795"/>
                </a:lnTo>
                <a:lnTo>
                  <a:pt x="25273" y="272795"/>
                </a:lnTo>
                <a:lnTo>
                  <a:pt x="69596" y="261112"/>
                </a:lnTo>
                <a:lnTo>
                  <a:pt x="92201" y="244856"/>
                </a:lnTo>
                <a:lnTo>
                  <a:pt x="208406" y="244856"/>
                </a:lnTo>
                <a:lnTo>
                  <a:pt x="245491" y="225806"/>
                </a:lnTo>
                <a:lnTo>
                  <a:pt x="265810" y="208152"/>
                </a:lnTo>
                <a:lnTo>
                  <a:pt x="270382" y="203707"/>
                </a:lnTo>
                <a:lnTo>
                  <a:pt x="291210" y="171195"/>
                </a:lnTo>
                <a:lnTo>
                  <a:pt x="300177" y="134112"/>
                </a:lnTo>
                <a:lnTo>
                  <a:pt x="300227" y="120650"/>
                </a:lnTo>
                <a:lnTo>
                  <a:pt x="298450" y="107950"/>
                </a:lnTo>
                <a:lnTo>
                  <a:pt x="285369" y="71881"/>
                </a:lnTo>
                <a:lnTo>
                  <a:pt x="261366" y="41529"/>
                </a:lnTo>
                <a:lnTo>
                  <a:pt x="227837" y="18033"/>
                </a:lnTo>
                <a:lnTo>
                  <a:pt x="221487" y="15367"/>
                </a:lnTo>
                <a:lnTo>
                  <a:pt x="215264" y="12192"/>
                </a:lnTo>
                <a:lnTo>
                  <a:pt x="208406" y="9906"/>
                </a:lnTo>
                <a:lnTo>
                  <a:pt x="201675" y="7746"/>
                </a:lnTo>
                <a:lnTo>
                  <a:pt x="194818" y="5461"/>
                </a:lnTo>
                <a:lnTo>
                  <a:pt x="187578" y="3682"/>
                </a:lnTo>
                <a:lnTo>
                  <a:pt x="180339" y="2286"/>
                </a:lnTo>
                <a:lnTo>
                  <a:pt x="173227" y="1396"/>
                </a:lnTo>
                <a:lnTo>
                  <a:pt x="165480" y="507"/>
                </a:lnTo>
                <a:lnTo>
                  <a:pt x="157733" y="0"/>
                </a:lnTo>
                <a:close/>
              </a:path>
              <a:path w="300227" h="272796">
                <a:moveTo>
                  <a:pt x="208406" y="244856"/>
                </a:moveTo>
                <a:lnTo>
                  <a:pt x="92201" y="244856"/>
                </a:lnTo>
                <a:lnTo>
                  <a:pt x="99059" y="247014"/>
                </a:lnTo>
                <a:lnTo>
                  <a:pt x="105791" y="249300"/>
                </a:lnTo>
                <a:lnTo>
                  <a:pt x="113029" y="250698"/>
                </a:lnTo>
                <a:lnTo>
                  <a:pt x="120269" y="251968"/>
                </a:lnTo>
                <a:lnTo>
                  <a:pt x="127507" y="253364"/>
                </a:lnTo>
                <a:lnTo>
                  <a:pt x="134747" y="254254"/>
                </a:lnTo>
                <a:lnTo>
                  <a:pt x="142494" y="254762"/>
                </a:lnTo>
                <a:lnTo>
                  <a:pt x="157733" y="254762"/>
                </a:lnTo>
                <a:lnTo>
                  <a:pt x="165480" y="254254"/>
                </a:lnTo>
                <a:lnTo>
                  <a:pt x="173227" y="253364"/>
                </a:lnTo>
                <a:lnTo>
                  <a:pt x="180339" y="251968"/>
                </a:lnTo>
                <a:lnTo>
                  <a:pt x="187578" y="250698"/>
                </a:lnTo>
                <a:lnTo>
                  <a:pt x="194818" y="248919"/>
                </a:lnTo>
                <a:lnTo>
                  <a:pt x="201675" y="247014"/>
                </a:lnTo>
                <a:lnTo>
                  <a:pt x="208406" y="244856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1019555" y="1043976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1019555" y="1010448"/>
            <a:ext cx="152400" cy="33491"/>
          </a:xfrm>
          <a:custGeom>
            <a:avLst/>
            <a:gdLst/>
            <a:ahLst/>
            <a:cxnLst/>
            <a:rect l="l" t="t" r="r" b="b"/>
            <a:pathLst>
              <a:path w="152400" h="33491">
                <a:moveTo>
                  <a:pt x="0" y="33491"/>
                </a:moveTo>
                <a:lnTo>
                  <a:pt x="152400" y="33491"/>
                </a:lnTo>
                <a:lnTo>
                  <a:pt x="152400" y="0"/>
                </a:lnTo>
                <a:lnTo>
                  <a:pt x="0" y="0"/>
                </a:lnTo>
                <a:lnTo>
                  <a:pt x="0" y="33491"/>
                </a:lnTo>
                <a:close/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1019555" y="1077467"/>
            <a:ext cx="152400" cy="44196"/>
          </a:xfrm>
          <a:custGeom>
            <a:avLst/>
            <a:gdLst/>
            <a:ahLst/>
            <a:cxnLst/>
            <a:rect l="l" t="t" r="r" b="b"/>
            <a:pathLst>
              <a:path w="152400" h="44196">
                <a:moveTo>
                  <a:pt x="0" y="0"/>
                </a:moveTo>
                <a:lnTo>
                  <a:pt x="0" y="6350"/>
                </a:lnTo>
                <a:lnTo>
                  <a:pt x="888" y="11811"/>
                </a:lnTo>
                <a:lnTo>
                  <a:pt x="3644" y="17145"/>
                </a:lnTo>
                <a:lnTo>
                  <a:pt x="7264" y="21590"/>
                </a:lnTo>
                <a:lnTo>
                  <a:pt x="12700" y="24384"/>
                </a:lnTo>
                <a:lnTo>
                  <a:pt x="69837" y="43307"/>
                </a:lnTo>
                <a:lnTo>
                  <a:pt x="76200" y="44196"/>
                </a:lnTo>
                <a:lnTo>
                  <a:pt x="82537" y="43307"/>
                </a:lnTo>
                <a:lnTo>
                  <a:pt x="139700" y="24384"/>
                </a:lnTo>
                <a:lnTo>
                  <a:pt x="145135" y="21590"/>
                </a:lnTo>
                <a:lnTo>
                  <a:pt x="148755" y="17145"/>
                </a:lnTo>
                <a:lnTo>
                  <a:pt x="151472" y="11811"/>
                </a:lnTo>
                <a:lnTo>
                  <a:pt x="152400" y="6350"/>
                </a:lnTo>
                <a:lnTo>
                  <a:pt x="152400" y="0"/>
                </a:lnTo>
                <a:lnTo>
                  <a:pt x="0" y="0"/>
                </a:lnTo>
                <a:close/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1002830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248412"/>
                </a:moveTo>
                <a:lnTo>
                  <a:pt x="22034" y="106045"/>
                </a:lnTo>
                <a:lnTo>
                  <a:pt x="0" y="0"/>
                </a:lnTo>
              </a:path>
            </a:pathLst>
          </a:custGeom>
          <a:ln w="12191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903732" y="515112"/>
            <a:ext cx="384048" cy="458724"/>
          </a:xfrm>
          <a:custGeom>
            <a:avLst/>
            <a:gdLst/>
            <a:ahLst/>
            <a:cxnLst/>
            <a:rect l="l" t="t" r="r" b="b"/>
            <a:pathLst>
              <a:path w="384048" h="458724">
                <a:moveTo>
                  <a:pt x="268478" y="458724"/>
                </a:moveTo>
                <a:lnTo>
                  <a:pt x="273037" y="438658"/>
                </a:lnTo>
                <a:lnTo>
                  <a:pt x="279387" y="419608"/>
                </a:lnTo>
                <a:lnTo>
                  <a:pt x="286677" y="401447"/>
                </a:lnTo>
                <a:lnTo>
                  <a:pt x="294855" y="385063"/>
                </a:lnTo>
                <a:lnTo>
                  <a:pt x="303974" y="369697"/>
                </a:lnTo>
                <a:lnTo>
                  <a:pt x="313055" y="354202"/>
                </a:lnTo>
                <a:lnTo>
                  <a:pt x="333082" y="325120"/>
                </a:lnTo>
                <a:lnTo>
                  <a:pt x="343090" y="310641"/>
                </a:lnTo>
                <a:lnTo>
                  <a:pt x="352171" y="296163"/>
                </a:lnTo>
                <a:lnTo>
                  <a:pt x="374904" y="248920"/>
                </a:lnTo>
                <a:lnTo>
                  <a:pt x="383159" y="201675"/>
                </a:lnTo>
                <a:lnTo>
                  <a:pt x="384048" y="191642"/>
                </a:lnTo>
                <a:lnTo>
                  <a:pt x="382270" y="171703"/>
                </a:lnTo>
                <a:lnTo>
                  <a:pt x="379476" y="152653"/>
                </a:lnTo>
                <a:lnTo>
                  <a:pt x="360400" y="99949"/>
                </a:lnTo>
                <a:lnTo>
                  <a:pt x="327621" y="56387"/>
                </a:lnTo>
                <a:lnTo>
                  <a:pt x="283006" y="23622"/>
                </a:lnTo>
                <a:lnTo>
                  <a:pt x="230251" y="3683"/>
                </a:lnTo>
                <a:lnTo>
                  <a:pt x="192024" y="0"/>
                </a:lnTo>
                <a:lnTo>
                  <a:pt x="153797" y="3683"/>
                </a:lnTo>
                <a:lnTo>
                  <a:pt x="117398" y="15493"/>
                </a:lnTo>
                <a:lnTo>
                  <a:pt x="70065" y="43687"/>
                </a:lnTo>
                <a:lnTo>
                  <a:pt x="32765" y="84454"/>
                </a:lnTo>
                <a:lnTo>
                  <a:pt x="9118" y="134492"/>
                </a:lnTo>
                <a:lnTo>
                  <a:pt x="0" y="191642"/>
                </a:lnTo>
                <a:lnTo>
                  <a:pt x="4559" y="230759"/>
                </a:lnTo>
                <a:lnTo>
                  <a:pt x="23647" y="281559"/>
                </a:lnTo>
                <a:lnTo>
                  <a:pt x="50965" y="325120"/>
                </a:lnTo>
                <a:lnTo>
                  <a:pt x="70993" y="354202"/>
                </a:lnTo>
                <a:lnTo>
                  <a:pt x="80073" y="369697"/>
                </a:lnTo>
                <a:lnTo>
                  <a:pt x="89192" y="385063"/>
                </a:lnTo>
                <a:lnTo>
                  <a:pt x="97370" y="401447"/>
                </a:lnTo>
                <a:lnTo>
                  <a:pt x="104660" y="419608"/>
                </a:lnTo>
                <a:lnTo>
                  <a:pt x="111010" y="438658"/>
                </a:lnTo>
                <a:lnTo>
                  <a:pt x="115570" y="458724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1135418" y="725423"/>
            <a:ext cx="53263" cy="248412"/>
          </a:xfrm>
          <a:custGeom>
            <a:avLst/>
            <a:gdLst/>
            <a:ahLst/>
            <a:cxnLst/>
            <a:rect l="l" t="t" r="r" b="b"/>
            <a:pathLst>
              <a:path w="53263" h="248412">
                <a:moveTo>
                  <a:pt x="53263" y="0"/>
                </a:moveTo>
                <a:lnTo>
                  <a:pt x="31229" y="106045"/>
                </a:lnTo>
                <a:lnTo>
                  <a:pt x="0" y="248412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1028738" y="716280"/>
            <a:ext cx="134035" cy="28956"/>
          </a:xfrm>
          <a:custGeom>
            <a:avLst/>
            <a:gdLst/>
            <a:ahLst/>
            <a:cxnLst/>
            <a:rect l="l" t="t" r="r" b="b"/>
            <a:pathLst>
              <a:path w="134035" h="28956">
                <a:moveTo>
                  <a:pt x="0" y="2667"/>
                </a:moveTo>
                <a:lnTo>
                  <a:pt x="30797" y="28956"/>
                </a:lnTo>
                <a:lnTo>
                  <a:pt x="61582" y="2667"/>
                </a:lnTo>
                <a:lnTo>
                  <a:pt x="64300" y="889"/>
                </a:lnTo>
                <a:lnTo>
                  <a:pt x="67017" y="0"/>
                </a:lnTo>
                <a:lnTo>
                  <a:pt x="69735" y="889"/>
                </a:lnTo>
                <a:lnTo>
                  <a:pt x="72453" y="2667"/>
                </a:lnTo>
                <a:lnTo>
                  <a:pt x="103238" y="28956"/>
                </a:lnTo>
                <a:lnTo>
                  <a:pt x="134035" y="2667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1019555" y="978408"/>
            <a:ext cx="152400" cy="0"/>
          </a:xfrm>
          <a:custGeom>
            <a:avLst/>
            <a:gdLst/>
            <a:ahLst/>
            <a:cxnLst/>
            <a:rect l="l" t="t" r="r" b="b"/>
            <a:pathLst>
              <a:path w="152400" h="0">
                <a:moveTo>
                  <a:pt x="0" y="0"/>
                </a:moveTo>
                <a:lnTo>
                  <a:pt x="152400" y="0"/>
                </a:lnTo>
              </a:path>
            </a:pathLst>
          </a:custGeom>
          <a:ln w="12192">
            <a:solidFill>
              <a:srgbClr val="FFFFFF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336041" y="1841754"/>
            <a:ext cx="265176" cy="263652"/>
          </a:xfrm>
          <a:custGeom>
            <a:avLst/>
            <a:gdLst/>
            <a:ahLst/>
            <a:cxnLst/>
            <a:rect l="l" t="t" r="r" b="b"/>
            <a:pathLst>
              <a:path w="265176" h="263652">
                <a:moveTo>
                  <a:pt x="132334" y="0"/>
                </a:moveTo>
                <a:lnTo>
                  <a:pt x="125653" y="508"/>
                </a:lnTo>
                <a:lnTo>
                  <a:pt x="118998" y="1016"/>
                </a:lnTo>
                <a:lnTo>
                  <a:pt x="112331" y="1524"/>
                </a:lnTo>
                <a:lnTo>
                  <a:pt x="105651" y="3048"/>
                </a:lnTo>
                <a:lnTo>
                  <a:pt x="99504" y="4572"/>
                </a:lnTo>
                <a:lnTo>
                  <a:pt x="93357" y="6096"/>
                </a:lnTo>
                <a:lnTo>
                  <a:pt x="58483" y="22479"/>
                </a:lnTo>
                <a:lnTo>
                  <a:pt x="22580" y="58166"/>
                </a:lnTo>
                <a:lnTo>
                  <a:pt x="15900" y="69342"/>
                </a:lnTo>
                <a:lnTo>
                  <a:pt x="12826" y="74930"/>
                </a:lnTo>
                <a:lnTo>
                  <a:pt x="10261" y="80645"/>
                </a:lnTo>
                <a:lnTo>
                  <a:pt x="8216" y="86741"/>
                </a:lnTo>
                <a:lnTo>
                  <a:pt x="6146" y="92837"/>
                </a:lnTo>
                <a:lnTo>
                  <a:pt x="0" y="124968"/>
                </a:lnTo>
                <a:lnTo>
                  <a:pt x="0" y="132080"/>
                </a:lnTo>
                <a:lnTo>
                  <a:pt x="0" y="138684"/>
                </a:lnTo>
                <a:lnTo>
                  <a:pt x="520" y="145288"/>
                </a:lnTo>
                <a:lnTo>
                  <a:pt x="10261" y="183007"/>
                </a:lnTo>
                <a:lnTo>
                  <a:pt x="30264" y="215646"/>
                </a:lnTo>
                <a:lnTo>
                  <a:pt x="63601" y="244729"/>
                </a:lnTo>
                <a:lnTo>
                  <a:pt x="87210" y="255524"/>
                </a:lnTo>
                <a:lnTo>
                  <a:pt x="93357" y="257556"/>
                </a:lnTo>
                <a:lnTo>
                  <a:pt x="99504" y="259588"/>
                </a:lnTo>
                <a:lnTo>
                  <a:pt x="105651" y="261112"/>
                </a:lnTo>
                <a:lnTo>
                  <a:pt x="112331" y="262128"/>
                </a:lnTo>
                <a:lnTo>
                  <a:pt x="118998" y="263144"/>
                </a:lnTo>
                <a:lnTo>
                  <a:pt x="125653" y="263652"/>
                </a:lnTo>
                <a:lnTo>
                  <a:pt x="132334" y="263652"/>
                </a:lnTo>
                <a:lnTo>
                  <a:pt x="139522" y="263652"/>
                </a:lnTo>
                <a:lnTo>
                  <a:pt x="146176" y="263144"/>
                </a:lnTo>
                <a:lnTo>
                  <a:pt x="177965" y="255524"/>
                </a:lnTo>
                <a:lnTo>
                  <a:pt x="184137" y="253492"/>
                </a:lnTo>
                <a:lnTo>
                  <a:pt x="189788" y="250825"/>
                </a:lnTo>
                <a:lnTo>
                  <a:pt x="195402" y="247777"/>
                </a:lnTo>
                <a:lnTo>
                  <a:pt x="201053" y="244729"/>
                </a:lnTo>
                <a:lnTo>
                  <a:pt x="234911" y="215646"/>
                </a:lnTo>
                <a:lnTo>
                  <a:pt x="254393" y="183007"/>
                </a:lnTo>
                <a:lnTo>
                  <a:pt x="256959" y="177419"/>
                </a:lnTo>
                <a:lnTo>
                  <a:pt x="259003" y="171323"/>
                </a:lnTo>
                <a:lnTo>
                  <a:pt x="261073" y="164719"/>
                </a:lnTo>
                <a:lnTo>
                  <a:pt x="262102" y="158623"/>
                </a:lnTo>
                <a:lnTo>
                  <a:pt x="263639" y="152019"/>
                </a:lnTo>
                <a:lnTo>
                  <a:pt x="264147" y="145288"/>
                </a:lnTo>
                <a:lnTo>
                  <a:pt x="264655" y="138684"/>
                </a:lnTo>
                <a:lnTo>
                  <a:pt x="265176" y="132080"/>
                </a:lnTo>
                <a:lnTo>
                  <a:pt x="264655" y="124968"/>
                </a:lnTo>
                <a:lnTo>
                  <a:pt x="264147" y="118364"/>
                </a:lnTo>
                <a:lnTo>
                  <a:pt x="263639" y="111633"/>
                </a:lnTo>
                <a:lnTo>
                  <a:pt x="262102" y="105537"/>
                </a:lnTo>
                <a:lnTo>
                  <a:pt x="261073" y="98933"/>
                </a:lnTo>
                <a:lnTo>
                  <a:pt x="259003" y="92837"/>
                </a:lnTo>
                <a:lnTo>
                  <a:pt x="256959" y="86741"/>
                </a:lnTo>
                <a:lnTo>
                  <a:pt x="254393" y="80645"/>
                </a:lnTo>
                <a:lnTo>
                  <a:pt x="251828" y="74930"/>
                </a:lnTo>
                <a:lnTo>
                  <a:pt x="248754" y="69342"/>
                </a:lnTo>
                <a:lnTo>
                  <a:pt x="245681" y="63754"/>
                </a:lnTo>
                <a:lnTo>
                  <a:pt x="216954" y="30099"/>
                </a:lnTo>
                <a:lnTo>
                  <a:pt x="195402" y="16383"/>
                </a:lnTo>
                <a:lnTo>
                  <a:pt x="189788" y="13335"/>
                </a:lnTo>
                <a:lnTo>
                  <a:pt x="158991" y="3048"/>
                </a:lnTo>
                <a:lnTo>
                  <a:pt x="152844" y="1524"/>
                </a:lnTo>
                <a:lnTo>
                  <a:pt x="146176" y="1016"/>
                </a:lnTo>
                <a:lnTo>
                  <a:pt x="139522" y="508"/>
                </a:lnTo>
                <a:lnTo>
                  <a:pt x="132334" y="0"/>
                </a:lnTo>
                <a:close/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366547" y="1872233"/>
            <a:ext cx="204165" cy="202691"/>
          </a:xfrm>
          <a:custGeom>
            <a:avLst/>
            <a:gdLst/>
            <a:ahLst/>
            <a:cxnLst/>
            <a:rect l="l" t="t" r="r" b="b"/>
            <a:pathLst>
              <a:path w="204165" h="202691">
                <a:moveTo>
                  <a:pt x="101828" y="0"/>
                </a:moveTo>
                <a:lnTo>
                  <a:pt x="91541" y="507"/>
                </a:lnTo>
                <a:lnTo>
                  <a:pt x="81254" y="2031"/>
                </a:lnTo>
                <a:lnTo>
                  <a:pt x="45250" y="17399"/>
                </a:lnTo>
                <a:lnTo>
                  <a:pt x="17487" y="44957"/>
                </a:lnTo>
                <a:lnTo>
                  <a:pt x="2044" y="81152"/>
                </a:lnTo>
                <a:lnTo>
                  <a:pt x="0" y="101599"/>
                </a:lnTo>
                <a:lnTo>
                  <a:pt x="8216" y="140969"/>
                </a:lnTo>
                <a:lnTo>
                  <a:pt x="29819" y="173100"/>
                </a:lnTo>
                <a:lnTo>
                  <a:pt x="62204" y="194563"/>
                </a:lnTo>
                <a:lnTo>
                  <a:pt x="101828" y="202691"/>
                </a:lnTo>
                <a:lnTo>
                  <a:pt x="141427" y="194563"/>
                </a:lnTo>
                <a:lnTo>
                  <a:pt x="173824" y="173100"/>
                </a:lnTo>
                <a:lnTo>
                  <a:pt x="195948" y="140969"/>
                </a:lnTo>
                <a:lnTo>
                  <a:pt x="204165" y="101599"/>
                </a:lnTo>
                <a:lnTo>
                  <a:pt x="195948" y="62356"/>
                </a:lnTo>
                <a:lnTo>
                  <a:pt x="173824" y="30098"/>
                </a:lnTo>
                <a:lnTo>
                  <a:pt x="141427" y="8254"/>
                </a:lnTo>
                <a:lnTo>
                  <a:pt x="101828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397002" y="1902714"/>
            <a:ext cx="71627" cy="71628"/>
          </a:xfrm>
          <a:custGeom>
            <a:avLst/>
            <a:gdLst/>
            <a:ahLst/>
            <a:cxnLst/>
            <a:rect l="l" t="t" r="r" b="b"/>
            <a:pathLst>
              <a:path w="71628" h="71628">
                <a:moveTo>
                  <a:pt x="0" y="71628"/>
                </a:moveTo>
                <a:lnTo>
                  <a:pt x="533" y="63881"/>
                </a:lnTo>
                <a:lnTo>
                  <a:pt x="1562" y="57150"/>
                </a:lnTo>
                <a:lnTo>
                  <a:pt x="21132" y="20574"/>
                </a:lnTo>
                <a:lnTo>
                  <a:pt x="57200" y="1016"/>
                </a:lnTo>
                <a:lnTo>
                  <a:pt x="64414" y="0"/>
                </a:lnTo>
                <a:lnTo>
                  <a:pt x="71627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549401" y="2062733"/>
            <a:ext cx="129540" cy="128016"/>
          </a:xfrm>
          <a:custGeom>
            <a:avLst/>
            <a:gdLst/>
            <a:ahLst/>
            <a:cxnLst/>
            <a:rect l="l" t="t" r="r" b="b"/>
            <a:pathLst>
              <a:path w="129540" h="128016">
                <a:moveTo>
                  <a:pt x="0" y="21336"/>
                </a:moveTo>
                <a:lnTo>
                  <a:pt x="104457" y="124968"/>
                </a:lnTo>
                <a:lnTo>
                  <a:pt x="105994" y="125984"/>
                </a:lnTo>
                <a:lnTo>
                  <a:pt x="107530" y="127000"/>
                </a:lnTo>
                <a:lnTo>
                  <a:pt x="109562" y="127508"/>
                </a:lnTo>
                <a:lnTo>
                  <a:pt x="111632" y="128016"/>
                </a:lnTo>
                <a:lnTo>
                  <a:pt x="113665" y="127508"/>
                </a:lnTo>
                <a:lnTo>
                  <a:pt x="115201" y="127000"/>
                </a:lnTo>
                <a:lnTo>
                  <a:pt x="117246" y="125984"/>
                </a:lnTo>
                <a:lnTo>
                  <a:pt x="118795" y="124968"/>
                </a:lnTo>
                <a:lnTo>
                  <a:pt x="126466" y="117348"/>
                </a:lnTo>
                <a:lnTo>
                  <a:pt x="128003" y="115824"/>
                </a:lnTo>
                <a:lnTo>
                  <a:pt x="129032" y="113792"/>
                </a:lnTo>
                <a:lnTo>
                  <a:pt x="129540" y="111760"/>
                </a:lnTo>
                <a:lnTo>
                  <a:pt x="129540" y="110236"/>
                </a:lnTo>
                <a:lnTo>
                  <a:pt x="129540" y="108204"/>
                </a:lnTo>
                <a:lnTo>
                  <a:pt x="129032" y="106172"/>
                </a:lnTo>
                <a:lnTo>
                  <a:pt x="128003" y="104648"/>
                </a:lnTo>
                <a:lnTo>
                  <a:pt x="126466" y="102616"/>
                </a:lnTo>
                <a:lnTo>
                  <a:pt x="22529" y="0"/>
                </a:lnTo>
              </a:path>
            </a:pathLst>
          </a:custGeom>
          <a:ln w="19812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 txBox="1"/>
          <p:nvPr/>
        </p:nvSpPr>
        <p:spPr>
          <a:xfrm>
            <a:off x="1913382" y="1048003"/>
            <a:ext cx="4745355" cy="647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Fuen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t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es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para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consult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a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r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39" name="object 39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2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38" name="object 38"/>
          <p:cNvSpPr txBox="1"/>
          <p:nvPr/>
        </p:nvSpPr>
        <p:spPr>
          <a:xfrm>
            <a:off x="349707" y="2360929"/>
            <a:ext cx="6911340" cy="21602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INGLÉS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4"/>
              </a:rPr>
              <a:t>◇	</a:t>
            </a:r>
            <a:r>
              <a:rPr dirty="0" smtClean="0" sz="200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https:/</a:t>
            </a:r>
            <a:r>
              <a:rPr dirty="0" smtClean="0" sz="200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/</a:t>
            </a:r>
            <a:r>
              <a:rPr dirty="0" smtClean="0" sz="2000" spc="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c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sc</a:t>
            </a:r>
            <a:r>
              <a:rPr dirty="0" smtClean="0" sz="2000" spc="-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i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rc</a:t>
            </a:r>
            <a:r>
              <a:rPr dirty="0" smtClean="0" sz="2000" spc="-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s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.ce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m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c.uwat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e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r</a:t>
            </a:r>
            <a:r>
              <a:rPr dirty="0" smtClean="0" sz="2000" spc="-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l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oo.ca/</a:t>
            </a:r>
            <a:r>
              <a:rPr dirty="0" smtClean="0" sz="2000" spc="1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6</a:t>
            </a:r>
            <a:r>
              <a:rPr dirty="0" smtClean="0" sz="2000" spc="-5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-</a:t>
            </a:r>
            <a:r>
              <a:rPr dirty="0" smtClean="0" sz="2000" spc="0" u="heavy">
                <a:solidFill>
                  <a:srgbClr val="C5DAEB"/>
                </a:solidFill>
                <a:latin typeface="Calibri"/>
                <a:cs typeface="Calibri"/>
                <a:hlinkClick r:id="rId4"/>
              </a:rPr>
              <a:t>if/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  <a:spcBef>
                <a:spcPts val="2"/>
              </a:spcBef>
            </a:pPr>
            <a:endParaRPr sz="6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000">
                <a:solidFill>
                  <a:srgbClr val="FFFFFF"/>
                </a:solidFill>
                <a:latin typeface="Calibri"/>
                <a:cs typeface="Calibri"/>
              </a:rPr>
              <a:t>ESPAÑ</a:t>
            </a:r>
            <a:r>
              <a:rPr dirty="0" smtClean="0" sz="2000" spc="5">
                <a:solidFill>
                  <a:srgbClr val="FFFFFF"/>
                </a:solidFill>
                <a:latin typeface="Calibri"/>
                <a:cs typeface="Calibri"/>
              </a:rPr>
              <a:t>O</a:t>
            </a:r>
            <a:r>
              <a:rPr dirty="0" smtClean="0" sz="2000" spc="0">
                <a:solidFill>
                  <a:srgbClr val="FFFFFF"/>
                </a:solidFill>
                <a:latin typeface="Calibri"/>
                <a:cs typeface="Calibri"/>
              </a:rPr>
              <a:t>L</a:t>
            </a:r>
            <a:endParaRPr sz="2000">
              <a:latin typeface="Calibri"/>
              <a:cs typeface="Calibri"/>
            </a:endParaRPr>
          </a:p>
          <a:p>
            <a:pPr>
              <a:lnSpc>
                <a:spcPts val="600"/>
              </a:lnSpc>
            </a:pPr>
            <a:endParaRPr sz="600"/>
          </a:p>
          <a:p>
            <a:pPr marL="12700">
              <a:lnSpc>
                <a:spcPct val="100000"/>
              </a:lnSpc>
              <a:tabLst>
                <a:tab pos="329565" algn="l"/>
              </a:tabLst>
            </a:pPr>
            <a:r>
              <a:rPr dirty="0" smtClean="0" sz="1400">
                <a:solidFill>
                  <a:srgbClr val="18BAD4"/>
                </a:solidFill>
                <a:latin typeface="MS Gothic"/>
                <a:cs typeface="MS Gothic"/>
                <a:hlinkClick r:id="rId5"/>
              </a:rPr>
              <a:t>◇	</a:t>
            </a: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http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: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w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m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cl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bre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.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org/c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nsulta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r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tho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/leccione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s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/p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y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th</a:t>
            </a:r>
            <a:r>
              <a:rPr dirty="0" smtClean="0" sz="2000" spc="-1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o</a:t>
            </a:r>
            <a:r>
              <a:rPr dirty="0" smtClean="0" sz="2000" spc="1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n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i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f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5"/>
              </a:rPr>
              <a:t>-</a:t>
            </a:r>
            <a:endParaRPr sz="2000">
              <a:latin typeface="Calibri"/>
              <a:cs typeface="Calibri"/>
            </a:endParaRPr>
          </a:p>
          <a:p>
            <a:pPr marL="329565">
              <a:lnSpc>
                <a:spcPct val="100000"/>
              </a:lnSpc>
            </a:pPr>
            <a:r>
              <a:rPr dirty="0" smtClean="0" sz="200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e</a:t>
            </a:r>
            <a:r>
              <a:rPr dirty="0" smtClean="0" sz="2000" spc="-5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l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se</a:t>
            </a:r>
            <a:r>
              <a:rPr dirty="0" smtClean="0" sz="2000" spc="-1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.</a:t>
            </a:r>
            <a:r>
              <a:rPr dirty="0" smtClean="0" sz="2000" spc="0" u="heavy">
                <a:solidFill>
                  <a:srgbClr val="1154CC"/>
                </a:solidFill>
                <a:latin typeface="Calibri"/>
                <a:cs typeface="Calibri"/>
                <a:hlinkClick r:id="rId6"/>
              </a:rPr>
              <a:t>html</a:t>
            </a:r>
            <a:endParaRPr sz="20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817622" y="0"/>
            <a:ext cx="2822575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ndicional</a:t>
            </a:r>
            <a:r>
              <a:rPr dirty="0" smtClean="0" sz="4000" spc="-10">
                <a:solidFill>
                  <a:srgbClr val="18BAD4"/>
                </a:solidFill>
                <a:latin typeface="Calibri"/>
                <a:cs typeface="Calibri"/>
              </a:rPr>
              <a:t> if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566417" y="973582"/>
            <a:ext cx="7020559" cy="19316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algn="just" marL="12700" marR="12700">
              <a:lnSpc>
                <a:spcPct val="10000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2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 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ú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til 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h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b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-15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el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ort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nto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gr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ac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er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al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cum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nto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 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la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misma.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500"/>
              </a:lnSpc>
              <a:spcBef>
                <a:spcPts val="3"/>
              </a:spcBef>
            </a:pPr>
            <a:endParaRPr sz="500"/>
          </a:p>
          <a:p>
            <a:pPr marL="12700" marR="2094230">
              <a:lnSpc>
                <a:spcPts val="4320"/>
              </a:lnSpc>
            </a:pPr>
            <a:r>
              <a:rPr dirty="0" smtClean="0" sz="1800">
                <a:solidFill>
                  <a:srgbClr val="FFFFFF"/>
                </a:solidFill>
                <a:latin typeface="Arial"/>
                <a:cs typeface="Arial"/>
              </a:rPr>
              <a:t>En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-25">
                <a:solidFill>
                  <a:srgbClr val="FFFFFF"/>
                </a:solidFill>
                <a:latin typeface="Arial"/>
                <a:cs typeface="Arial"/>
              </a:rPr>
              <a:t>y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th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em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</a:t>
            </a:r>
            <a:r>
              <a:rPr dirty="0" smtClean="0" sz="1800" spc="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dirty="0" smtClean="0" sz="1800" spc="1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co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 Ej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de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te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cia</a:t>
            </a:r>
            <a:r>
              <a:rPr dirty="0" smtClean="0" sz="18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if en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su forma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más simp</a:t>
            </a:r>
            <a:r>
              <a:rPr dirty="0" smtClean="0" sz="18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e: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1566417" y="3168650"/>
            <a:ext cx="69215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x&gt;0:</a:t>
            </a:r>
            <a:endParaRPr sz="1800">
              <a:latin typeface="Arial"/>
              <a:cs typeface="Arial"/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3264408" y="4469891"/>
            <a:ext cx="3163062" cy="511289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 txBox="1"/>
          <p:nvPr/>
        </p:nvSpPr>
        <p:spPr>
          <a:xfrm>
            <a:off x="2480817" y="3717645"/>
            <a:ext cx="3923029" cy="11080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FFFFFF"/>
                </a:solidFill>
                <a:latin typeface="Arial"/>
                <a:cs typeface="Arial"/>
              </a:rPr>
              <a:t>pri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18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f”{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x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}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es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n núme</a:t>
            </a:r>
            <a:r>
              <a:rPr dirty="0" smtClean="0" sz="1800" spc="-10" b="1">
                <a:solidFill>
                  <a:srgbClr val="FFFFFF"/>
                </a:solidFill>
                <a:latin typeface="Arial"/>
                <a:cs typeface="Arial"/>
              </a:rPr>
              <a:t>r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p</a:t>
            </a:r>
            <a:r>
              <a:rPr dirty="0" smtClean="0" sz="1800" spc="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siti</a:t>
            </a:r>
            <a:r>
              <a:rPr dirty="0" smtClean="0" sz="1800" spc="-40" b="1">
                <a:solidFill>
                  <a:srgbClr val="FFFFFF"/>
                </a:solidFill>
                <a:latin typeface="Arial"/>
                <a:cs typeface="Arial"/>
              </a:rPr>
              <a:t>v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o”</a:t>
            </a:r>
            <a:r>
              <a:rPr dirty="0" smtClean="0" sz="1800" spc="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FFFFFF"/>
                </a:solidFill>
                <a:latin typeface="Arial"/>
                <a:cs typeface="Arial"/>
              </a:rPr>
              <a:t>)</a:t>
            </a:r>
            <a:endParaRPr sz="1800">
              <a:latin typeface="Arial"/>
              <a:cs typeface="Arial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300"/>
              </a:lnSpc>
              <a:spcBef>
                <a:spcPts val="20"/>
              </a:spcBef>
            </a:pPr>
            <a:endParaRPr sz="1300"/>
          </a:p>
          <a:p>
            <a:pPr marL="927100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Si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la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ondi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ión</a:t>
            </a:r>
            <a:r>
              <a:rPr dirty="0" smtClean="0" sz="18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s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18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cu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m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ple</a:t>
            </a:r>
            <a:endParaRPr sz="1800">
              <a:latin typeface="Arial"/>
              <a:cs typeface="Arial"/>
            </a:endParaRPr>
          </a:p>
        </p:txBody>
      </p:sp>
      <p:sp>
        <p:nvSpPr>
          <p:cNvPr id="19" name="object 19"/>
          <p:cNvSpPr/>
          <p:nvPr/>
        </p:nvSpPr>
        <p:spPr>
          <a:xfrm>
            <a:off x="3264408" y="4744206"/>
            <a:ext cx="4714494" cy="399291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2352294" y="3126275"/>
            <a:ext cx="683387" cy="171151"/>
          </a:xfrm>
          <a:custGeom>
            <a:avLst/>
            <a:gdLst/>
            <a:ahLst/>
            <a:cxnLst/>
            <a:rect l="l" t="t" r="r" b="b"/>
            <a:pathLst>
              <a:path w="683387" h="171151">
                <a:moveTo>
                  <a:pt x="608291" y="85892"/>
                </a:moveTo>
                <a:lnTo>
                  <a:pt x="515050" y="142554"/>
                </a:lnTo>
                <a:lnTo>
                  <a:pt x="513262" y="153234"/>
                </a:lnTo>
                <a:lnTo>
                  <a:pt x="518458" y="166299"/>
                </a:lnTo>
                <a:lnTo>
                  <a:pt x="529180" y="171151"/>
                </a:lnTo>
                <a:lnTo>
                  <a:pt x="540893" y="168740"/>
                </a:lnTo>
                <a:lnTo>
                  <a:pt x="650754" y="104605"/>
                </a:lnTo>
                <a:lnTo>
                  <a:pt x="645668" y="104605"/>
                </a:lnTo>
                <a:lnTo>
                  <a:pt x="645668" y="102065"/>
                </a:lnTo>
                <a:lnTo>
                  <a:pt x="636016" y="102065"/>
                </a:lnTo>
                <a:lnTo>
                  <a:pt x="608291" y="85892"/>
                </a:lnTo>
                <a:close/>
              </a:path>
              <a:path w="683387" h="171151">
                <a:moveTo>
                  <a:pt x="575056" y="66505"/>
                </a:moveTo>
                <a:lnTo>
                  <a:pt x="0" y="66505"/>
                </a:lnTo>
                <a:lnTo>
                  <a:pt x="0" y="104605"/>
                </a:lnTo>
                <a:lnTo>
                  <a:pt x="577499" y="104605"/>
                </a:lnTo>
                <a:lnTo>
                  <a:pt x="608291" y="85892"/>
                </a:lnTo>
                <a:lnTo>
                  <a:pt x="575056" y="66505"/>
                </a:lnTo>
                <a:close/>
              </a:path>
              <a:path w="683387" h="171151">
                <a:moveTo>
                  <a:pt x="650754" y="66505"/>
                </a:moveTo>
                <a:lnTo>
                  <a:pt x="645668" y="66505"/>
                </a:lnTo>
                <a:lnTo>
                  <a:pt x="645668" y="104605"/>
                </a:lnTo>
                <a:lnTo>
                  <a:pt x="650754" y="104605"/>
                </a:lnTo>
                <a:lnTo>
                  <a:pt x="683387" y="85555"/>
                </a:lnTo>
                <a:lnTo>
                  <a:pt x="650754" y="66505"/>
                </a:lnTo>
                <a:close/>
              </a:path>
              <a:path w="683387" h="171151">
                <a:moveTo>
                  <a:pt x="636016" y="69045"/>
                </a:moveTo>
                <a:lnTo>
                  <a:pt x="608291" y="85892"/>
                </a:lnTo>
                <a:lnTo>
                  <a:pt x="636016" y="102065"/>
                </a:lnTo>
                <a:lnTo>
                  <a:pt x="636016" y="69045"/>
                </a:lnTo>
                <a:close/>
              </a:path>
              <a:path w="683387" h="171151">
                <a:moveTo>
                  <a:pt x="645668" y="69045"/>
                </a:moveTo>
                <a:lnTo>
                  <a:pt x="636016" y="69045"/>
                </a:lnTo>
                <a:lnTo>
                  <a:pt x="636016" y="102065"/>
                </a:lnTo>
                <a:lnTo>
                  <a:pt x="645668" y="102065"/>
                </a:lnTo>
                <a:lnTo>
                  <a:pt x="645668" y="69045"/>
                </a:lnTo>
                <a:close/>
              </a:path>
              <a:path w="683387" h="171151">
                <a:moveTo>
                  <a:pt x="532253" y="0"/>
                </a:moveTo>
                <a:lnTo>
                  <a:pt x="521814" y="3565"/>
                </a:lnTo>
                <a:lnTo>
                  <a:pt x="512687" y="14753"/>
                </a:lnTo>
                <a:lnTo>
                  <a:pt x="513777" y="26420"/>
                </a:lnTo>
                <a:lnTo>
                  <a:pt x="521716" y="35390"/>
                </a:lnTo>
                <a:lnTo>
                  <a:pt x="608291" y="85892"/>
                </a:lnTo>
                <a:lnTo>
                  <a:pt x="636016" y="69045"/>
                </a:lnTo>
                <a:lnTo>
                  <a:pt x="645668" y="69045"/>
                </a:lnTo>
                <a:lnTo>
                  <a:pt x="645668" y="66505"/>
                </a:lnTo>
                <a:lnTo>
                  <a:pt x="650754" y="66505"/>
                </a:lnTo>
                <a:lnTo>
                  <a:pt x="540893" y="2370"/>
                </a:lnTo>
                <a:lnTo>
                  <a:pt x="532253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3116579" y="3026676"/>
            <a:ext cx="2871977" cy="401561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 txBox="1"/>
          <p:nvPr/>
        </p:nvSpPr>
        <p:spPr>
          <a:xfrm>
            <a:off x="3217545" y="3081147"/>
            <a:ext cx="2663190" cy="22479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400" b="1">
                <a:solidFill>
                  <a:srgbClr val="00AFEF"/>
                </a:solidFill>
                <a:latin typeface="Arial"/>
                <a:cs typeface="Arial"/>
              </a:rPr>
              <a:t>Exp</a:t>
            </a:r>
            <a:r>
              <a:rPr dirty="0" smtClean="0" sz="1400" spc="5" b="1">
                <a:solidFill>
                  <a:srgbClr val="00AFEF"/>
                </a:solidFill>
                <a:latin typeface="Arial"/>
                <a:cs typeface="Arial"/>
              </a:rPr>
              <a:t>r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es</a:t>
            </a:r>
            <a:r>
              <a:rPr dirty="0" smtClean="0" sz="14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r>
              <a:rPr dirty="0" smtClean="0" sz="1400" spc="-4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dirty="0" smtClean="0" sz="1400" spc="-10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oleana:</a:t>
            </a:r>
            <a:r>
              <a:rPr dirty="0" smtClean="0" sz="1400" spc="-4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co</a:t>
            </a:r>
            <a:r>
              <a:rPr dirty="0" smtClean="0" sz="1400" spc="-1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dic</a:t>
            </a:r>
            <a:r>
              <a:rPr dirty="0" smtClean="0" sz="14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400" spc="0" b="1">
                <a:solidFill>
                  <a:srgbClr val="00AFEF"/>
                </a:solidFill>
                <a:latin typeface="Arial"/>
                <a:cs typeface="Arial"/>
              </a:rPr>
              <a:t>ón</a:t>
            </a:r>
            <a:endParaRPr sz="1400">
              <a:latin typeface="Arial"/>
              <a:cs typeface="Arial"/>
            </a:endParaRPr>
          </a:p>
        </p:txBody>
      </p:sp>
      <p:sp>
        <p:nvSpPr>
          <p:cNvPr id="23" name="object 23"/>
          <p:cNvSpPr/>
          <p:nvPr/>
        </p:nvSpPr>
        <p:spPr>
          <a:xfrm>
            <a:off x="4011677" y="4048505"/>
            <a:ext cx="171152" cy="436880"/>
          </a:xfrm>
          <a:custGeom>
            <a:avLst/>
            <a:gdLst/>
            <a:ahLst/>
            <a:cxnLst/>
            <a:rect l="l" t="t" r="r" b="b"/>
            <a:pathLst>
              <a:path w="171152" h="436879">
                <a:moveTo>
                  <a:pt x="17930" y="266740"/>
                </a:moveTo>
                <a:lnTo>
                  <a:pt x="4846" y="271900"/>
                </a:lnTo>
                <a:lnTo>
                  <a:pt x="0" y="282609"/>
                </a:lnTo>
                <a:lnTo>
                  <a:pt x="2411" y="294360"/>
                </a:lnTo>
                <a:lnTo>
                  <a:pt x="85596" y="436880"/>
                </a:lnTo>
                <a:lnTo>
                  <a:pt x="107664" y="399072"/>
                </a:lnTo>
                <a:lnTo>
                  <a:pt x="66546" y="399072"/>
                </a:lnTo>
                <a:lnTo>
                  <a:pt x="66546" y="328510"/>
                </a:lnTo>
                <a:lnTo>
                  <a:pt x="35431" y="275170"/>
                </a:lnTo>
                <a:lnTo>
                  <a:pt x="28619" y="268547"/>
                </a:lnTo>
                <a:lnTo>
                  <a:pt x="17930" y="266740"/>
                </a:lnTo>
                <a:close/>
              </a:path>
              <a:path w="171152" h="436879">
                <a:moveTo>
                  <a:pt x="66546" y="328510"/>
                </a:moveTo>
                <a:lnTo>
                  <a:pt x="66546" y="399072"/>
                </a:lnTo>
                <a:lnTo>
                  <a:pt x="104646" y="399072"/>
                </a:lnTo>
                <a:lnTo>
                  <a:pt x="104646" y="389470"/>
                </a:lnTo>
                <a:lnTo>
                  <a:pt x="69086" y="389470"/>
                </a:lnTo>
                <a:lnTo>
                  <a:pt x="85596" y="361168"/>
                </a:lnTo>
                <a:lnTo>
                  <a:pt x="66546" y="328510"/>
                </a:lnTo>
                <a:close/>
              </a:path>
              <a:path w="171152" h="436879">
                <a:moveTo>
                  <a:pt x="156419" y="266161"/>
                </a:moveTo>
                <a:lnTo>
                  <a:pt x="144740" y="267257"/>
                </a:lnTo>
                <a:lnTo>
                  <a:pt x="135761" y="275170"/>
                </a:lnTo>
                <a:lnTo>
                  <a:pt x="104646" y="328510"/>
                </a:lnTo>
                <a:lnTo>
                  <a:pt x="104646" y="399072"/>
                </a:lnTo>
                <a:lnTo>
                  <a:pt x="107664" y="399072"/>
                </a:lnTo>
                <a:lnTo>
                  <a:pt x="168781" y="294360"/>
                </a:lnTo>
                <a:lnTo>
                  <a:pt x="171152" y="285693"/>
                </a:lnTo>
                <a:lnTo>
                  <a:pt x="167595" y="275251"/>
                </a:lnTo>
                <a:lnTo>
                  <a:pt x="156419" y="266161"/>
                </a:lnTo>
                <a:close/>
              </a:path>
              <a:path w="171152" h="436879">
                <a:moveTo>
                  <a:pt x="85596" y="361168"/>
                </a:moveTo>
                <a:lnTo>
                  <a:pt x="69086" y="389470"/>
                </a:lnTo>
                <a:lnTo>
                  <a:pt x="102106" y="389470"/>
                </a:lnTo>
                <a:lnTo>
                  <a:pt x="85596" y="361168"/>
                </a:lnTo>
                <a:close/>
              </a:path>
              <a:path w="171152" h="436879">
                <a:moveTo>
                  <a:pt x="104646" y="328510"/>
                </a:moveTo>
                <a:lnTo>
                  <a:pt x="85596" y="361168"/>
                </a:lnTo>
                <a:lnTo>
                  <a:pt x="102106" y="389470"/>
                </a:lnTo>
                <a:lnTo>
                  <a:pt x="104646" y="389470"/>
                </a:lnTo>
                <a:lnTo>
                  <a:pt x="104646" y="328510"/>
                </a:lnTo>
                <a:close/>
              </a:path>
              <a:path w="171152" h="436879">
                <a:moveTo>
                  <a:pt x="104646" y="0"/>
                </a:moveTo>
                <a:lnTo>
                  <a:pt x="66546" y="0"/>
                </a:lnTo>
                <a:lnTo>
                  <a:pt x="66546" y="328510"/>
                </a:lnTo>
                <a:lnTo>
                  <a:pt x="85596" y="361168"/>
                </a:lnTo>
                <a:lnTo>
                  <a:pt x="104646" y="328510"/>
                </a:lnTo>
                <a:lnTo>
                  <a:pt x="104646" y="0"/>
                </a:lnTo>
                <a:close/>
              </a:path>
            </a:pathLst>
          </a:custGeom>
          <a:solidFill>
            <a:srgbClr val="357DB8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3395598" y="4815230"/>
            <a:ext cx="4433570" cy="28511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b="1">
                <a:solidFill>
                  <a:srgbClr val="00AFEF"/>
                </a:solidFill>
                <a:latin typeface="Arial"/>
                <a:cs typeface="Arial"/>
              </a:rPr>
              <a:t>Se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eje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utan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las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nstruc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c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i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nes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d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el</a:t>
            </a:r>
            <a:r>
              <a:rPr dirty="0" smtClean="0" sz="18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b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l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o</a:t>
            </a:r>
            <a:r>
              <a:rPr dirty="0" smtClean="0" sz="1800" spc="5" b="1">
                <a:solidFill>
                  <a:srgbClr val="00AFEF"/>
                </a:solidFill>
                <a:latin typeface="Arial"/>
                <a:cs typeface="Arial"/>
              </a:rPr>
              <a:t>q</a:t>
            </a:r>
            <a:r>
              <a:rPr dirty="0" smtClean="0" sz="1800" spc="0" b="1">
                <a:solidFill>
                  <a:srgbClr val="00AFEF"/>
                </a:solidFill>
                <a:latin typeface="Arial"/>
                <a:cs typeface="Arial"/>
              </a:rPr>
              <a:t>ue</a:t>
            </a:r>
            <a:endParaRPr sz="1800">
              <a:latin typeface="Arial"/>
              <a:cs typeface="Arial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3</a:t>
            </a:r>
            <a:endParaRPr sz="12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05810" y="1450594"/>
            <a:ext cx="2199640" cy="5715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805810" y="1999233"/>
            <a:ext cx="1247140" cy="11207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endParaRPr sz="36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simple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5515355" y="0"/>
            <a:ext cx="3611879" cy="512978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158305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4682" y="1823973"/>
            <a:ext cx="5680075" cy="57277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18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12089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315468" y="178307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0" y="847344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502919" y="116128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1208532" y="0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208532" y="0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248411" y="5029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8763000" y="472135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8763000" y="4486655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8523731" y="474116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8322564" y="362864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8763761" y="401040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 txBox="1"/>
          <p:nvPr/>
        </p:nvSpPr>
        <p:spPr>
          <a:xfrm>
            <a:off x="2430907" y="72390"/>
            <a:ext cx="4258310" cy="6350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2767965" algn="l"/>
              </a:tabLst>
            </a:pPr>
            <a:r>
              <a:rPr dirty="0" smtClean="0" sz="4000" spc="-25">
                <a:solidFill>
                  <a:srgbClr val="18BAD4"/>
                </a:solidFill>
                <a:latin typeface="Calibri"/>
                <a:cs typeface="Calibri"/>
              </a:rPr>
              <a:t>C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o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ndicional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	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dirty="0" smtClean="0" sz="40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15">
                <a:solidFill>
                  <a:srgbClr val="18BAD4"/>
                </a:solidFill>
                <a:latin typeface="Calibri"/>
                <a:cs typeface="Calibri"/>
              </a:rPr>
              <a:t>-</a:t>
            </a:r>
            <a:r>
              <a:rPr dirty="0" smtClean="0" sz="4000" spc="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4000" spc="-20">
                <a:solidFill>
                  <a:srgbClr val="18BAD4"/>
                </a:solidFill>
                <a:latin typeface="Calibri"/>
                <a:cs typeface="Calibri"/>
              </a:rPr>
              <a:t>else</a:t>
            </a:r>
            <a:endParaRPr sz="4000"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2456" y="4869179"/>
            <a:ext cx="102870" cy="203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200" spc="-10">
                <a:solidFill>
                  <a:srgbClr val="18BAD4"/>
                </a:solidFill>
                <a:latin typeface="Calibri"/>
                <a:cs typeface="Calibri"/>
              </a:rPr>
              <a:t>6</a:t>
            </a:r>
            <a:endParaRPr sz="1200">
              <a:latin typeface="Calibri"/>
              <a:cs typeface="Calibri"/>
            </a:endParaRPr>
          </a:p>
        </p:txBody>
      </p:sp>
      <p:sp>
        <p:nvSpPr>
          <p:cNvPr id="16" name="object 16"/>
          <p:cNvSpPr/>
          <p:nvPr/>
        </p:nvSpPr>
        <p:spPr>
          <a:xfrm>
            <a:off x="1254252" y="2618232"/>
            <a:ext cx="1690877" cy="677418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1254252" y="2983992"/>
            <a:ext cx="2332482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2168651" y="3349752"/>
            <a:ext cx="1265681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3031235" y="3349752"/>
            <a:ext cx="1148334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3776471" y="3349752"/>
            <a:ext cx="741426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4200144" y="3349752"/>
            <a:ext cx="858774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4655820" y="3349752"/>
            <a:ext cx="1520189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5858255" y="3349752"/>
            <a:ext cx="1131570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/>
          <p:nvPr/>
        </p:nvSpPr>
        <p:spPr>
          <a:xfrm>
            <a:off x="1254252" y="3715511"/>
            <a:ext cx="1267206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5" name="object 25"/>
          <p:cNvSpPr/>
          <p:nvPr/>
        </p:nvSpPr>
        <p:spPr>
          <a:xfrm>
            <a:off x="2168651" y="4081271"/>
            <a:ext cx="1265681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6" name="object 26"/>
          <p:cNvSpPr/>
          <p:nvPr/>
        </p:nvSpPr>
        <p:spPr>
          <a:xfrm>
            <a:off x="3031235" y="4081271"/>
            <a:ext cx="1148334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/>
          <p:nvPr/>
        </p:nvSpPr>
        <p:spPr>
          <a:xfrm>
            <a:off x="3776471" y="4081271"/>
            <a:ext cx="741426" cy="6774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4200144" y="4081271"/>
            <a:ext cx="858774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655820" y="4081271"/>
            <a:ext cx="1520189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858255" y="4081271"/>
            <a:ext cx="1233677" cy="6774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6688835" y="4081271"/>
            <a:ext cx="657605" cy="6774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 txBox="1"/>
          <p:nvPr/>
        </p:nvSpPr>
        <p:spPr>
          <a:xfrm>
            <a:off x="1431416" y="1247521"/>
            <a:ext cx="6062345" cy="33026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 marR="12700">
              <a:lnSpc>
                <a:spcPct val="100000"/>
              </a:lnSpc>
            </a:pPr>
            <a:r>
              <a:rPr dirty="0" smtClean="0" sz="240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t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ra</a:t>
            </a:r>
            <a:r>
              <a:rPr dirty="0" smtClean="0" sz="2400" spc="-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versión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del cond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nal</a:t>
            </a:r>
            <a:r>
              <a:rPr dirty="0" smtClean="0" sz="2400" spc="4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cl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ye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una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a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l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ternativa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de ejecuci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20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si la</a:t>
            </a:r>
            <a:r>
              <a:rPr dirty="0" smtClean="0" sz="2400" spc="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cond</a:t>
            </a:r>
            <a:r>
              <a:rPr dirty="0" smtClean="0" sz="2400" spc="-15">
                <a:solidFill>
                  <a:srgbClr val="FFFFFF"/>
                </a:solidFill>
                <a:latin typeface="Arial"/>
                <a:cs typeface="Arial"/>
              </a:rPr>
              <a:t>i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ci</a:t>
            </a:r>
            <a:r>
              <a:rPr dirty="0" smtClean="0" sz="2400" spc="-10">
                <a:solidFill>
                  <a:srgbClr val="FFFFFF"/>
                </a:solidFill>
                <a:latin typeface="Arial"/>
                <a:cs typeface="Arial"/>
              </a:rPr>
              <a:t>ó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35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no se</a:t>
            </a:r>
            <a:r>
              <a:rPr dirty="0" smtClean="0" sz="2400" spc="0">
                <a:solidFill>
                  <a:srgbClr val="FFFFFF"/>
                </a:solidFill>
                <a:latin typeface="Arial"/>
                <a:cs typeface="Arial"/>
              </a:rPr>
              <a:t> cumple.</a:t>
            </a:r>
            <a:endParaRPr sz="2400">
              <a:latin typeface="Arial"/>
              <a:cs typeface="Arial"/>
            </a:endParaRPr>
          </a:p>
          <a:p>
            <a:pPr>
              <a:lnSpc>
                <a:spcPts val="850"/>
              </a:lnSpc>
              <a:spcBef>
                <a:spcPts val="33"/>
              </a:spcBef>
            </a:pPr>
            <a:endParaRPr sz="850"/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000"/>
              </a:lnSpc>
            </a:pPr>
            <a:endParaRPr sz="1000"/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Ejemplo: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if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x %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2 ==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0: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print</a:t>
            </a:r>
            <a:r>
              <a:rPr dirty="0" smtClean="0" sz="2400" spc="-2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f”{x}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ú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mero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p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r“)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else 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mtClean="0" sz="2400" b="1">
                <a:solidFill>
                  <a:srgbClr val="00AFEF"/>
                </a:solidFill>
                <a:latin typeface="Arial"/>
                <a:cs typeface="Arial"/>
              </a:rPr>
              <a:t>print</a:t>
            </a:r>
            <a:r>
              <a:rPr dirty="0" smtClean="0" sz="2400" spc="-1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5" b="1">
                <a:solidFill>
                  <a:srgbClr val="00AFE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f”{x}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00AFE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00AFE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número impar</a:t>
            </a:r>
            <a:r>
              <a:rPr dirty="0" smtClean="0" sz="2400" spc="0" b="1">
                <a:solidFill>
                  <a:srgbClr val="00AFEF"/>
                </a:solidFill>
                <a:latin typeface="Arial"/>
                <a:cs typeface="Arial"/>
              </a:rPr>
              <a:t>“)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1521967" y="3517391"/>
            <a:ext cx="2200910" cy="113347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endParaRPr sz="3600">
              <a:latin typeface="Calibri"/>
              <a:cs typeface="Calibri"/>
            </a:endParaRPr>
          </a:p>
          <a:p>
            <a:pPr marL="52959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-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-15">
                <a:solidFill>
                  <a:srgbClr val="18BAD4"/>
                </a:solidFill>
                <a:latin typeface="Calibri"/>
                <a:cs typeface="Calibri"/>
              </a:rPr>
              <a:t>else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26"/>
          <p:cNvSpPr/>
          <p:nvPr/>
        </p:nvSpPr>
        <p:spPr>
          <a:xfrm>
            <a:off x="3793235" y="411480"/>
            <a:ext cx="5286756" cy="4302252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7" name="object 27"/>
          <p:cNvSpPr txBox="1"/>
          <p:nvPr/>
        </p:nvSpPr>
        <p:spPr>
          <a:xfrm>
            <a:off x="4156709" y="4776723"/>
            <a:ext cx="4617720" cy="13398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80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1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:</a:t>
            </a:r>
            <a:r>
              <a:rPr dirty="0" smtClean="0" sz="800" spc="2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 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: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io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n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e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u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u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b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lo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p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c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2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0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1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7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0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5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/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ia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g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r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a</a:t>
            </a:r>
            <a:r>
              <a:rPr dirty="0" smtClean="0" sz="800" spc="4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s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-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de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-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f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luj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o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.</a:t>
            </a:r>
            <a:r>
              <a:rPr dirty="0" smtClean="0" sz="800" spc="-5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h</a:t>
            </a:r>
            <a:r>
              <a:rPr dirty="0" smtClean="0" sz="800" spc="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t</a:t>
            </a:r>
            <a:r>
              <a:rPr dirty="0" smtClean="0" sz="800" spc="10" u="sng">
                <a:solidFill>
                  <a:srgbClr val="1154CC"/>
                </a:solidFill>
                <a:latin typeface="Arial"/>
                <a:cs typeface="Arial"/>
                <a:hlinkClick r:id="rId6"/>
              </a:rPr>
              <a:t>m</a:t>
            </a:r>
            <a:r>
              <a:rPr dirty="0" smtClean="0" sz="800" spc="0">
                <a:solidFill>
                  <a:srgbClr val="1154CC"/>
                </a:solidFill>
                <a:latin typeface="Arial"/>
                <a:cs typeface="Arial"/>
                <a:hlinkClick r:id="rId6"/>
              </a:rPr>
              <a:t>l</a:t>
            </a:r>
            <a:endParaRPr sz="8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879851" y="584327"/>
            <a:ext cx="1583055" cy="5842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Ejercicio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2924682" y="1823973"/>
            <a:ext cx="5737225" cy="112141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P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usuario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su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endParaRPr sz="1800">
              <a:latin typeface="Calibri"/>
              <a:cs typeface="Calibri"/>
            </a:endParaRPr>
          </a:p>
          <a:p>
            <a:pPr>
              <a:lnSpc>
                <a:spcPts val="1000"/>
              </a:lnSpc>
            </a:pPr>
            <a:endParaRPr sz="1000"/>
          </a:p>
          <a:p>
            <a:pPr>
              <a:lnSpc>
                <a:spcPts val="1100"/>
              </a:lnSpc>
              <a:spcBef>
                <a:spcPts val="60"/>
              </a:spcBef>
            </a:pPr>
            <a:endParaRPr sz="1100"/>
          </a:p>
          <a:p>
            <a:pPr marL="12700" marR="12700">
              <a:lnSpc>
                <a:spcPct val="100000"/>
              </a:lnSpc>
            </a:pPr>
            <a:r>
              <a:rPr dirty="0" smtClean="0" sz="1800">
                <a:solidFill>
                  <a:srgbClr val="C5DAEB"/>
                </a:solidFill>
                <a:latin typeface="Calibri"/>
                <a:cs typeface="Calibri"/>
              </a:rPr>
              <a:t>Si edad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g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u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al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</a:t>
            </a:r>
            <a:r>
              <a:rPr dirty="0" smtClean="0" sz="1800" spc="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18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2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es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mayor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dad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,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de</a:t>
            </a:r>
            <a:r>
              <a:rPr dirty="0" smtClean="0" sz="1800" spc="1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ntra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r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o</a:t>
            </a:r>
            <a:r>
              <a:rPr dirty="0" smtClean="0" sz="1800" spc="2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nd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i</a:t>
            </a:r>
            <a:r>
              <a:rPr dirty="0" smtClean="0" sz="1800" spc="-20">
                <a:solidFill>
                  <a:srgbClr val="C5DAEB"/>
                </a:solidFill>
                <a:latin typeface="Calibri"/>
                <a:cs typeface="Calibri"/>
              </a:rPr>
              <a:t>c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ar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l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4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qu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s </a:t>
            </a:r>
            <a:r>
              <a:rPr dirty="0" smtClean="0" sz="1800" spc="-15">
                <a:solidFill>
                  <a:srgbClr val="C5DAEB"/>
                </a:solidFill>
                <a:latin typeface="Calibri"/>
                <a:cs typeface="Calibri"/>
              </a:rPr>
              <a:t>me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n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or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de</a:t>
            </a:r>
            <a:r>
              <a:rPr dirty="0" smtClean="0" sz="1800" spc="5">
                <a:solidFill>
                  <a:srgbClr val="C5DAEB"/>
                </a:solidFill>
                <a:latin typeface="Calibri"/>
                <a:cs typeface="Calibri"/>
              </a:rPr>
              <a:t> </a:t>
            </a:r>
            <a:r>
              <a:rPr dirty="0" smtClean="0" sz="1800" spc="-10">
                <a:solidFill>
                  <a:srgbClr val="C5DAEB"/>
                </a:solidFill>
                <a:latin typeface="Calibri"/>
                <a:cs typeface="Calibri"/>
              </a:rPr>
              <a:t>e</a:t>
            </a:r>
            <a:r>
              <a:rPr dirty="0" smtClean="0" sz="1800" spc="-5">
                <a:solidFill>
                  <a:srgbClr val="C5DAEB"/>
                </a:solidFill>
                <a:latin typeface="Calibri"/>
                <a:cs typeface="Calibri"/>
              </a:rPr>
              <a:t>d</a:t>
            </a:r>
            <a:r>
              <a:rPr dirty="0" smtClean="0" sz="1800" spc="0">
                <a:solidFill>
                  <a:srgbClr val="C5DAEB"/>
                </a:solidFill>
                <a:latin typeface="Calibri"/>
                <a:cs typeface="Calibri"/>
              </a:rPr>
              <a:t>ad.</a:t>
            </a:r>
            <a:endParaRPr sz="180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30327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" name="object 3"/>
          <p:cNvSpPr/>
          <p:nvPr/>
        </p:nvSpPr>
        <p:spPr>
          <a:xfrm>
            <a:off x="420623" y="167640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" name="object 4"/>
          <p:cNvSpPr/>
          <p:nvPr/>
        </p:nvSpPr>
        <p:spPr>
          <a:xfrm>
            <a:off x="-4572" y="3130295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5" name="object 5"/>
          <p:cNvSpPr/>
          <p:nvPr/>
        </p:nvSpPr>
        <p:spPr>
          <a:xfrm>
            <a:off x="762000" y="87782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6" name="object 6"/>
          <p:cNvSpPr/>
          <p:nvPr/>
        </p:nvSpPr>
        <p:spPr>
          <a:xfrm>
            <a:off x="996721" y="119329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7" name="object 7"/>
          <p:cNvSpPr/>
          <p:nvPr/>
        </p:nvSpPr>
        <p:spPr>
          <a:xfrm>
            <a:off x="1091209" y="107137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8" name="object 8"/>
          <p:cNvSpPr/>
          <p:nvPr/>
        </p:nvSpPr>
        <p:spPr>
          <a:xfrm>
            <a:off x="373379" y="89536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 h="0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9" name="object 9"/>
          <p:cNvSpPr/>
          <p:nvPr/>
        </p:nvSpPr>
        <p:spPr>
          <a:xfrm>
            <a:off x="379475" y="917447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0" name="object 10"/>
          <p:cNvSpPr/>
          <p:nvPr/>
        </p:nvSpPr>
        <p:spPr>
          <a:xfrm>
            <a:off x="368833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1" name="object 11"/>
          <p:cNvSpPr/>
          <p:nvPr/>
        </p:nvSpPr>
        <p:spPr>
          <a:xfrm>
            <a:off x="304800" y="553212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2" name="object 12"/>
          <p:cNvSpPr/>
          <p:nvPr/>
        </p:nvSpPr>
        <p:spPr>
          <a:xfrm>
            <a:off x="454177" y="688848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3" name="object 13"/>
          <p:cNvSpPr/>
          <p:nvPr/>
        </p:nvSpPr>
        <p:spPr>
          <a:xfrm>
            <a:off x="385597" y="68275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4" name="object 14"/>
          <p:cNvSpPr/>
          <p:nvPr/>
        </p:nvSpPr>
        <p:spPr>
          <a:xfrm>
            <a:off x="379475" y="85343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 h="0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5" name="object 15"/>
          <p:cNvSpPr/>
          <p:nvPr/>
        </p:nvSpPr>
        <p:spPr>
          <a:xfrm>
            <a:off x="739140" y="100584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6" name="object 16"/>
          <p:cNvSpPr/>
          <p:nvPr/>
        </p:nvSpPr>
        <p:spPr>
          <a:xfrm>
            <a:off x="421386" y="0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7" name="object 17"/>
          <p:cNvSpPr/>
          <p:nvPr/>
        </p:nvSpPr>
        <p:spPr>
          <a:xfrm>
            <a:off x="421386" y="0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8" name="object 18"/>
          <p:cNvSpPr/>
          <p:nvPr/>
        </p:nvSpPr>
        <p:spPr>
          <a:xfrm>
            <a:off x="336804" y="1452372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19" name="object 19"/>
          <p:cNvSpPr/>
          <p:nvPr/>
        </p:nvSpPr>
        <p:spPr>
          <a:xfrm>
            <a:off x="53339" y="148285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0" name="object 20"/>
          <p:cNvSpPr/>
          <p:nvPr/>
        </p:nvSpPr>
        <p:spPr>
          <a:xfrm>
            <a:off x="0" y="1780032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1" name="object 21"/>
          <p:cNvSpPr/>
          <p:nvPr/>
        </p:nvSpPr>
        <p:spPr>
          <a:xfrm>
            <a:off x="204241" y="1866900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2" name="object 22"/>
          <p:cNvSpPr/>
          <p:nvPr/>
        </p:nvSpPr>
        <p:spPr>
          <a:xfrm>
            <a:off x="387121" y="172516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3" name="object 23"/>
          <p:cNvSpPr/>
          <p:nvPr/>
        </p:nvSpPr>
        <p:spPr>
          <a:xfrm>
            <a:off x="156971" y="163372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4" name="object 24"/>
          <p:cNvSpPr txBox="1"/>
          <p:nvPr/>
        </p:nvSpPr>
        <p:spPr>
          <a:xfrm>
            <a:off x="2572892" y="780034"/>
            <a:ext cx="2200910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Condicional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5055870" y="780034"/>
            <a:ext cx="2554605" cy="584835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  <a:tabLst>
                <a:tab pos="1803400" algn="l"/>
              </a:tabLst>
            </a:pPr>
            <a:r>
              <a:rPr dirty="0" smtClean="0" sz="3600">
                <a:solidFill>
                  <a:srgbClr val="18BAD4"/>
                </a:solidFill>
                <a:latin typeface="Calibri"/>
                <a:cs typeface="Calibri"/>
              </a:rPr>
              <a:t>if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–</a:t>
            </a:r>
            <a:r>
              <a:rPr dirty="0" smtClean="0" sz="3600" spc="-5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elif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 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–	</a:t>
            </a:r>
            <a:r>
              <a:rPr dirty="0" smtClean="0" sz="3600" spc="0">
                <a:solidFill>
                  <a:srgbClr val="18BAD4"/>
                </a:solidFill>
                <a:latin typeface="Calibri"/>
                <a:cs typeface="Calibri"/>
              </a:rPr>
              <a:t>el</a:t>
            </a:r>
            <a:r>
              <a:rPr dirty="0" smtClean="0" sz="3600" spc="-10">
                <a:solidFill>
                  <a:srgbClr val="18BAD4"/>
                </a:solidFill>
                <a:latin typeface="Calibri"/>
                <a:cs typeface="Calibri"/>
              </a:rPr>
              <a:t>s</a:t>
            </a:r>
            <a:r>
              <a:rPr dirty="0" smtClean="0" sz="3600" spc="-20">
                <a:solidFill>
                  <a:srgbClr val="18BAD4"/>
                </a:solidFill>
                <a:latin typeface="Calibri"/>
                <a:cs typeface="Calibri"/>
              </a:rPr>
              <a:t>e</a:t>
            </a:r>
            <a:endParaRPr sz="3600">
              <a:latin typeface="Calibri"/>
              <a:cs typeface="Calibri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1275714" y="2163826"/>
            <a:ext cx="334645" cy="77470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4800" spc="-25" b="1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7" name="object 27"/>
          <p:cNvSpPr/>
          <p:nvPr/>
        </p:nvSpPr>
        <p:spPr>
          <a:xfrm>
            <a:off x="2554223" y="2072639"/>
            <a:ext cx="1544574" cy="677418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8" name="object 28"/>
          <p:cNvSpPr/>
          <p:nvPr/>
        </p:nvSpPr>
        <p:spPr>
          <a:xfrm>
            <a:off x="3468623" y="2438400"/>
            <a:ext cx="1265681" cy="677418"/>
          </a:xfrm>
          <a:prstGeom prst="rect">
            <a:avLst/>
          </a:prstGeom>
          <a:blipFill>
            <a:blip r:embed="rId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29" name="object 29"/>
          <p:cNvSpPr/>
          <p:nvPr/>
        </p:nvSpPr>
        <p:spPr>
          <a:xfrm>
            <a:off x="4331208" y="2438400"/>
            <a:ext cx="1148334" cy="677418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0" name="object 30"/>
          <p:cNvSpPr/>
          <p:nvPr/>
        </p:nvSpPr>
        <p:spPr>
          <a:xfrm>
            <a:off x="5076444" y="2438400"/>
            <a:ext cx="741426" cy="677418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1" name="object 31"/>
          <p:cNvSpPr/>
          <p:nvPr/>
        </p:nvSpPr>
        <p:spPr>
          <a:xfrm>
            <a:off x="5500115" y="2438400"/>
            <a:ext cx="858774" cy="677418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2" name="object 32"/>
          <p:cNvSpPr/>
          <p:nvPr/>
        </p:nvSpPr>
        <p:spPr>
          <a:xfrm>
            <a:off x="5955791" y="2438400"/>
            <a:ext cx="1520189" cy="677418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3" name="object 33"/>
          <p:cNvSpPr/>
          <p:nvPr/>
        </p:nvSpPr>
        <p:spPr>
          <a:xfrm>
            <a:off x="7158228" y="2438400"/>
            <a:ext cx="1572005" cy="677418"/>
          </a:xfrm>
          <a:prstGeom prst="rect">
            <a:avLst/>
          </a:prstGeom>
          <a:blipFill>
            <a:blip r:embed="rId1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4" name="object 34"/>
          <p:cNvSpPr/>
          <p:nvPr/>
        </p:nvSpPr>
        <p:spPr>
          <a:xfrm>
            <a:off x="8327135" y="2438400"/>
            <a:ext cx="657605" cy="677418"/>
          </a:xfrm>
          <a:prstGeom prst="rect">
            <a:avLst/>
          </a:prstGeom>
          <a:blipFill>
            <a:blip r:embed="rId1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5" name="object 35"/>
          <p:cNvSpPr/>
          <p:nvPr/>
        </p:nvSpPr>
        <p:spPr>
          <a:xfrm>
            <a:off x="2554223" y="2804160"/>
            <a:ext cx="845058" cy="677418"/>
          </a:xfrm>
          <a:prstGeom prst="rect">
            <a:avLst/>
          </a:prstGeom>
          <a:blipFill>
            <a:blip r:embed="rId1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6" name="object 36"/>
          <p:cNvSpPr/>
          <p:nvPr/>
        </p:nvSpPr>
        <p:spPr>
          <a:xfrm>
            <a:off x="3163823" y="2804160"/>
            <a:ext cx="1104138" cy="677418"/>
          </a:xfrm>
          <a:prstGeom prst="rect">
            <a:avLst/>
          </a:prstGeom>
          <a:blipFill>
            <a:blip r:embed="rId1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7" name="object 37"/>
          <p:cNvSpPr/>
          <p:nvPr/>
        </p:nvSpPr>
        <p:spPr>
          <a:xfrm>
            <a:off x="3468623" y="3169920"/>
            <a:ext cx="1265681" cy="677418"/>
          </a:xfrm>
          <a:prstGeom prst="rect">
            <a:avLst/>
          </a:prstGeom>
          <a:blipFill>
            <a:blip r:embed="rId1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8" name="object 38"/>
          <p:cNvSpPr/>
          <p:nvPr/>
        </p:nvSpPr>
        <p:spPr>
          <a:xfrm>
            <a:off x="4331208" y="3169920"/>
            <a:ext cx="1148334" cy="677418"/>
          </a:xfrm>
          <a:prstGeom prst="rect">
            <a:avLst/>
          </a:prstGeom>
          <a:blipFill>
            <a:blip r:embed="rId1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39" name="object 39"/>
          <p:cNvSpPr/>
          <p:nvPr/>
        </p:nvSpPr>
        <p:spPr>
          <a:xfrm>
            <a:off x="5076444" y="3169920"/>
            <a:ext cx="741426" cy="677418"/>
          </a:xfrm>
          <a:prstGeom prst="rect">
            <a:avLst/>
          </a:prstGeom>
          <a:blipFill>
            <a:blip r:embed="rId17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0" name="object 40"/>
          <p:cNvSpPr/>
          <p:nvPr/>
        </p:nvSpPr>
        <p:spPr>
          <a:xfrm>
            <a:off x="5500115" y="3169920"/>
            <a:ext cx="858774" cy="677418"/>
          </a:xfrm>
          <a:prstGeom prst="rect">
            <a:avLst/>
          </a:prstGeom>
          <a:blipFill>
            <a:blip r:embed="rId18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1" name="object 41"/>
          <p:cNvSpPr/>
          <p:nvPr/>
        </p:nvSpPr>
        <p:spPr>
          <a:xfrm>
            <a:off x="5955791" y="3169920"/>
            <a:ext cx="1520189" cy="677418"/>
          </a:xfrm>
          <a:prstGeom prst="rect">
            <a:avLst/>
          </a:prstGeom>
          <a:blipFill>
            <a:blip r:embed="rId19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2" name="object 42"/>
          <p:cNvSpPr/>
          <p:nvPr/>
        </p:nvSpPr>
        <p:spPr>
          <a:xfrm>
            <a:off x="7158228" y="3169920"/>
            <a:ext cx="1655826" cy="677418"/>
          </a:xfrm>
          <a:prstGeom prst="rect">
            <a:avLst/>
          </a:prstGeom>
          <a:blipFill>
            <a:blip r:embed="rId20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3" name="object 43"/>
          <p:cNvSpPr/>
          <p:nvPr/>
        </p:nvSpPr>
        <p:spPr>
          <a:xfrm>
            <a:off x="8410956" y="3169920"/>
            <a:ext cx="657605" cy="677418"/>
          </a:xfrm>
          <a:prstGeom prst="rect">
            <a:avLst/>
          </a:prstGeom>
          <a:blipFill>
            <a:blip r:embed="rId21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4" name="object 44"/>
          <p:cNvSpPr/>
          <p:nvPr/>
        </p:nvSpPr>
        <p:spPr>
          <a:xfrm>
            <a:off x="2554223" y="3535679"/>
            <a:ext cx="1098041" cy="677418"/>
          </a:xfrm>
          <a:prstGeom prst="rect">
            <a:avLst/>
          </a:prstGeom>
          <a:blipFill>
            <a:blip r:embed="rId2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5" name="object 45"/>
          <p:cNvSpPr/>
          <p:nvPr/>
        </p:nvSpPr>
        <p:spPr>
          <a:xfrm>
            <a:off x="3468623" y="3901440"/>
            <a:ext cx="1265681" cy="677418"/>
          </a:xfrm>
          <a:prstGeom prst="rect">
            <a:avLst/>
          </a:prstGeom>
          <a:blipFill>
            <a:blip r:embed="rId2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6" name="object 46"/>
          <p:cNvSpPr/>
          <p:nvPr/>
        </p:nvSpPr>
        <p:spPr>
          <a:xfrm>
            <a:off x="4331208" y="3901440"/>
            <a:ext cx="1148334" cy="677418"/>
          </a:xfrm>
          <a:prstGeom prst="rect">
            <a:avLst/>
          </a:prstGeom>
          <a:blipFill>
            <a:blip r:embed="rId2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7" name="object 47"/>
          <p:cNvSpPr/>
          <p:nvPr/>
        </p:nvSpPr>
        <p:spPr>
          <a:xfrm>
            <a:off x="5076444" y="3901440"/>
            <a:ext cx="741426" cy="677418"/>
          </a:xfrm>
          <a:prstGeom prst="rect">
            <a:avLst/>
          </a:prstGeom>
          <a:blipFill>
            <a:blip r:embed="rId2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8" name="object 48"/>
          <p:cNvSpPr/>
          <p:nvPr/>
        </p:nvSpPr>
        <p:spPr>
          <a:xfrm>
            <a:off x="5585459" y="3901440"/>
            <a:ext cx="1300734" cy="677418"/>
          </a:xfrm>
          <a:prstGeom prst="rect">
            <a:avLst/>
          </a:prstGeom>
          <a:blipFill>
            <a:blip r:embed="rId26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/>
        </p:txBody>
      </p:sp>
      <p:sp>
        <p:nvSpPr>
          <p:cNvPr id="49" name="object 49"/>
          <p:cNvSpPr txBox="1"/>
          <p:nvPr/>
        </p:nvSpPr>
        <p:spPr>
          <a:xfrm>
            <a:off x="2732277" y="2163826"/>
            <a:ext cx="6137275" cy="2204720"/>
          </a:xfrm>
          <a:prstGeom prst="rect">
            <a:avLst/>
          </a:prstGeom>
        </p:spPr>
        <p:txBody>
          <a:bodyPr wrap="square" lIns="0" tIns="0" rIns="0" bIns="0" rtlCol="0" vert="horz">
            <a:noAutofit/>
          </a:bodyPr>
          <a:lstStyle/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if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x &gt;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0:</a:t>
            </a:r>
            <a:endParaRPr sz="2400">
              <a:latin typeface="Arial"/>
              <a:cs typeface="Arial"/>
            </a:endParaRPr>
          </a:p>
          <a:p>
            <a:pPr marL="12700" marR="95885" indent="914400">
              <a:lnSpc>
                <a:spcPct val="100000"/>
              </a:lnSpc>
              <a:tabLst>
                <a:tab pos="622300" algn="l"/>
              </a:tabLst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{x}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positiv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“)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elif	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x&lt;0: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mtClean="0" sz="2400" spc="-2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f”{x}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u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número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n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g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a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tiv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o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“)</a:t>
            </a:r>
            <a:endParaRPr sz="2400">
              <a:latin typeface="Arial"/>
              <a:cs typeface="Arial"/>
            </a:endParaRPr>
          </a:p>
          <a:p>
            <a:pPr marL="12700">
              <a:lnSpc>
                <a:spcPct val="100000"/>
              </a:lnSpc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else:</a:t>
            </a:r>
            <a:endParaRPr sz="2400">
              <a:latin typeface="Arial"/>
              <a:cs typeface="Arial"/>
            </a:endParaRPr>
          </a:p>
          <a:p>
            <a:pPr marL="927100">
              <a:lnSpc>
                <a:spcPct val="100000"/>
              </a:lnSpc>
              <a:tabLst>
                <a:tab pos="3044190" algn="l"/>
              </a:tabLst>
            </a:pPr>
            <a:r>
              <a:rPr dirty="0" smtClean="0" sz="2400" b="1">
                <a:solidFill>
                  <a:srgbClr val="FFFFFF"/>
                </a:solidFill>
                <a:latin typeface="Arial"/>
                <a:cs typeface="Arial"/>
              </a:rPr>
              <a:t>print</a:t>
            </a:r>
            <a:r>
              <a:rPr dirty="0" smtClean="0" sz="2400" spc="-15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(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f</a:t>
            </a:r>
            <a:r>
              <a:rPr dirty="0" smtClean="0" sz="2400" spc="5" b="1">
                <a:solidFill>
                  <a:srgbClr val="FFFFFF"/>
                </a:solidFill>
                <a:latin typeface="Arial"/>
                <a:cs typeface="Arial"/>
              </a:rPr>
              <a:t>”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{x}</a:t>
            </a:r>
            <a:r>
              <a:rPr dirty="0" smtClean="0" sz="2400" spc="-10" b="1">
                <a:solidFill>
                  <a:srgbClr val="FFFFFF"/>
                </a:solidFill>
                <a:latin typeface="Arial"/>
                <a:cs typeface="Arial"/>
              </a:rPr>
              <a:t> </a:t>
            </a:r>
            <a:r>
              <a:rPr dirty="0" smtClean="0" sz="2400" spc="-5" b="1">
                <a:solidFill>
                  <a:srgbClr val="FFFFFF"/>
                </a:solidFill>
                <a:latin typeface="Arial"/>
                <a:cs typeface="Arial"/>
              </a:rPr>
              <a:t>e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s	</a:t>
            </a:r>
            <a:r>
              <a:rPr dirty="0" smtClean="0" sz="2400" spc="0" b="1">
                <a:solidFill>
                  <a:srgbClr val="FFFFFF"/>
                </a:solidFill>
                <a:latin typeface="Arial"/>
                <a:cs typeface="Arial"/>
              </a:rPr>
              <a:t>cero“)</a:t>
            </a:r>
            <a:endParaRPr sz="24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Application>Microsoft Office PowerPoint</Application>
  <PresentationFormat>On-screen Show (4:3)</PresentationFormat>
  <ScaleCrop>false</ScaleCrop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Pavilion</dc:creator>
  <dc:title>This is your presentation title</dc:title>
  <dcterms:created xsi:type="dcterms:W3CDTF">2019-11-12T16:26:15Z</dcterms:created>
  <dcterms:modified xsi:type="dcterms:W3CDTF">2019-11-12T16:26:15Z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2019-06-28T00:00:00Z</vt:filetime>
  </property>
  <property fmtid="{D5CDD505-2E9C-101B-9397-08002B2CF9AE}" pid="3" name="LastSaved">
    <vt:filetime>2019-11-12T00:00:00Z</vt:filetime>
  </property>
</Properties>
</file>