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2723" y="1360091"/>
            <a:ext cx="493800" cy="427517"/>
          </a:xfrm>
          <a:custGeom>
            <a:avLst/>
            <a:gdLst/>
            <a:ahLst/>
            <a:cxnLst/>
            <a:rect l="l" t="t" r="r" b="b"/>
            <a:pathLst>
              <a:path w="493800" h="427517">
                <a:moveTo>
                  <a:pt x="371195" y="0"/>
                </a:moveTo>
                <a:lnTo>
                  <a:pt x="122603" y="0"/>
                </a:lnTo>
                <a:lnTo>
                  <a:pt x="0" y="213758"/>
                </a:lnTo>
                <a:lnTo>
                  <a:pt x="122603" y="427517"/>
                </a:lnTo>
                <a:lnTo>
                  <a:pt x="371195" y="427517"/>
                </a:lnTo>
                <a:lnTo>
                  <a:pt x="493800" y="213758"/>
                </a:lnTo>
                <a:lnTo>
                  <a:pt x="371195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4565" y="1043432"/>
            <a:ext cx="6494869" cy="63245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0403" y="2364232"/>
            <a:ext cx="6803193" cy="177037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libre.org/consultar/python/lecciones/py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08275" y="2167127"/>
            <a:ext cx="2527935" cy="756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F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un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es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821348" y="2935436"/>
            <a:ext cx="819899" cy="709763"/>
          </a:xfrm>
          <a:custGeom>
            <a:avLst/>
            <a:gdLst/>
            <a:ahLst/>
            <a:cxnLst/>
            <a:rect l="l" t="t" r="r" b="b"/>
            <a:pathLst>
              <a:path w="819899" h="709763">
                <a:moveTo>
                  <a:pt x="616353" y="0"/>
                </a:moveTo>
                <a:lnTo>
                  <a:pt x="203545" y="0"/>
                </a:lnTo>
                <a:lnTo>
                  <a:pt x="0" y="354881"/>
                </a:lnTo>
                <a:lnTo>
                  <a:pt x="203545" y="709763"/>
                </a:lnTo>
                <a:lnTo>
                  <a:pt x="616353" y="709763"/>
                </a:lnTo>
                <a:lnTo>
                  <a:pt x="819899" y="354881"/>
                </a:lnTo>
                <a:lnTo>
                  <a:pt x="61635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1811425" y="875791"/>
            <a:ext cx="5175250" cy="6324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3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de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556553" y="2407870"/>
            <a:ext cx="1946100" cy="1325100"/>
          </a:xfrm>
          <a:custGeom>
            <a:avLst/>
            <a:gdLst/>
            <a:ahLst/>
            <a:cxnLst/>
            <a:rect l="l" t="t" r="r" b="b"/>
            <a:pathLst>
              <a:path w="1946100" h="1325100">
                <a:moveTo>
                  <a:pt x="0" y="0"/>
                </a:moveTo>
                <a:lnTo>
                  <a:pt x="1546860" y="0"/>
                </a:lnTo>
                <a:lnTo>
                  <a:pt x="1946100" y="662551"/>
                </a:lnTo>
                <a:lnTo>
                  <a:pt x="1546860" y="1325100"/>
                </a:lnTo>
                <a:lnTo>
                  <a:pt x="0" y="1325100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2024186" y="2952495"/>
            <a:ext cx="812165" cy="229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5" u="heavy">
                <a:solidFill>
                  <a:srgbClr val="6611CC"/>
                </a:solidFill>
                <a:latin typeface="Calibri"/>
                <a:cs typeface="Calibri"/>
              </a:rPr>
              <a:t>V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E</a:t>
            </a:r>
            <a:r>
              <a:rPr dirty="0" smtClean="0" sz="1400" spc="-10" u="heavy">
                <a:solidFill>
                  <a:srgbClr val="6611CC"/>
                </a:solidFill>
                <a:latin typeface="Calibri"/>
                <a:cs typeface="Calibri"/>
              </a:rPr>
              <a:t>R</a:t>
            </a:r>
            <a:r>
              <a:rPr dirty="0" smtClean="0" sz="1400" spc="-40" u="heavy">
                <a:solidFill>
                  <a:srgbClr val="6611CC"/>
                </a:solidFill>
                <a:latin typeface="Times New Roman"/>
                <a:cs typeface="Times New Roman"/>
              </a:rPr>
              <a:t> </a:t>
            </a:r>
            <a:r>
              <a:rPr dirty="0" smtClean="0" sz="1400" spc="5" u="heavy">
                <a:solidFill>
                  <a:srgbClr val="6611CC"/>
                </a:solidFill>
                <a:latin typeface="Calibri"/>
                <a:cs typeface="Calibri"/>
              </a:rPr>
              <a:t>V</a:t>
            </a:r>
            <a:r>
              <a:rPr dirty="0" smtClean="0" sz="1400" spc="-5" u="heavy">
                <a:solidFill>
                  <a:srgbClr val="6611CC"/>
                </a:solidFill>
                <a:latin typeface="Calibri"/>
                <a:cs typeface="Calibri"/>
              </a:rPr>
              <a:t>I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D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E</a:t>
            </a:r>
            <a:r>
              <a:rPr dirty="0" smtClean="0" sz="1400" spc="0" u="heavy">
                <a:solidFill>
                  <a:srgbClr val="6611CC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392854" y="2407870"/>
            <a:ext cx="2093400" cy="1325100"/>
          </a:xfrm>
          <a:custGeom>
            <a:avLst/>
            <a:gdLst/>
            <a:ahLst/>
            <a:cxnLst/>
            <a:rect l="l" t="t" r="r" b="b"/>
            <a:pathLst>
              <a:path w="2093400" h="1325100">
                <a:moveTo>
                  <a:pt x="0" y="0"/>
                </a:moveTo>
                <a:lnTo>
                  <a:pt x="1697817" y="0"/>
                </a:lnTo>
                <a:lnTo>
                  <a:pt x="2093400" y="662551"/>
                </a:lnTo>
                <a:lnTo>
                  <a:pt x="1697817" y="1325100"/>
                </a:lnTo>
                <a:lnTo>
                  <a:pt x="0" y="1325100"/>
                </a:lnTo>
                <a:lnTo>
                  <a:pt x="395582" y="662551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3984734" y="2845816"/>
            <a:ext cx="909955" cy="4432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8270" marR="12700" indent="-116205">
              <a:lnSpc>
                <a:spcPct val="100000"/>
              </a:lnSpc>
            </a:pPr>
            <a:r>
              <a:rPr dirty="0" smtClean="0" sz="140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1400" spc="-5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1400" spc="-15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1400" spc="-1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1400" spc="-1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1400" spc="-5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1400" spc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1400" spc="-1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dirty="0" smtClean="0" sz="1400" spc="-5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1400" spc="-5">
                <a:solidFill>
                  <a:srgbClr val="19BBD5"/>
                </a:solidFill>
                <a:latin typeface="Calibri"/>
                <a:cs typeface="Calibri"/>
              </a:rPr>
              <a:t>F</a:t>
            </a:r>
            <a:r>
              <a:rPr dirty="0" smtClean="0" sz="1400" spc="0">
                <a:solidFill>
                  <a:srgbClr val="19BBD5"/>
                </a:solidFill>
                <a:latin typeface="Calibri"/>
                <a:cs typeface="Calibri"/>
              </a:rPr>
              <a:t>UE</a:t>
            </a:r>
            <a:r>
              <a:rPr dirty="0" smtClean="0" sz="1400" spc="-15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1400" spc="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1400" spc="0">
                <a:solidFill>
                  <a:srgbClr val="19BBD5"/>
                </a:solidFill>
                <a:latin typeface="Calibri"/>
                <a:cs typeface="Calibri"/>
              </a:rPr>
              <a:t>ES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67686" y="2407870"/>
            <a:ext cx="1983600" cy="1325100"/>
          </a:xfrm>
          <a:custGeom>
            <a:avLst/>
            <a:gdLst/>
            <a:ahLst/>
            <a:cxnLst/>
            <a:rect l="l" t="t" r="r" b="b"/>
            <a:pathLst>
              <a:path w="1983600" h="1325100">
                <a:moveTo>
                  <a:pt x="0" y="0"/>
                </a:moveTo>
                <a:lnTo>
                  <a:pt x="1588019" y="0"/>
                </a:lnTo>
                <a:lnTo>
                  <a:pt x="1983600" y="662550"/>
                </a:lnTo>
                <a:lnTo>
                  <a:pt x="1588019" y="1325100"/>
                </a:lnTo>
                <a:lnTo>
                  <a:pt x="0" y="1325100"/>
                </a:lnTo>
                <a:lnTo>
                  <a:pt x="395581" y="662550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3292E1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6002299" y="2737642"/>
            <a:ext cx="715010" cy="6610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55880" marR="12700" indent="-43815">
              <a:lnSpc>
                <a:spcPct val="100699"/>
              </a:lnSpc>
            </a:pPr>
            <a:r>
              <a:rPr dirty="0" smtClean="0" sz="1400">
                <a:solidFill>
                  <a:srgbClr val="3292E1"/>
                </a:solidFill>
                <a:latin typeface="Calibri"/>
                <a:cs typeface="Calibri"/>
              </a:rPr>
              <a:t>REA</a:t>
            </a:r>
            <a:r>
              <a:rPr dirty="0" smtClean="0" sz="1400" spc="-5">
                <a:solidFill>
                  <a:srgbClr val="3292E1"/>
                </a:solidFill>
                <a:latin typeface="Calibri"/>
                <a:cs typeface="Calibri"/>
              </a:rPr>
              <a:t>L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I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Z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AR</a:t>
            </a:r>
            <a:r>
              <a:rPr dirty="0" smtClean="0" sz="1400" spc="-5">
                <a:solidFill>
                  <a:srgbClr val="3292E1"/>
                </a:solidFill>
                <a:latin typeface="Calibri"/>
                <a:cs typeface="Calibri"/>
              </a:rPr>
              <a:t> </a:t>
            </a:r>
            <a:r>
              <a:rPr dirty="0" smtClean="0" sz="1400" spc="-15">
                <a:solidFill>
                  <a:srgbClr val="3292E1"/>
                </a:solidFill>
                <a:latin typeface="Calibri"/>
                <a:cs typeface="Calibri"/>
              </a:rPr>
              <a:t>Q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U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3292E1"/>
                </a:solidFill>
                <a:latin typeface="Calibri"/>
                <a:cs typeface="Calibri"/>
              </a:rPr>
              <a:t>Z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3292E1"/>
                </a:solidFill>
                <a:latin typeface="Calibri"/>
                <a:cs typeface="Calibri"/>
              </a:rPr>
              <a:t>E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N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 CA</a:t>
            </a:r>
            <a:r>
              <a:rPr dirty="0" smtClean="0" sz="1400" spc="-15">
                <a:solidFill>
                  <a:srgbClr val="3292E1"/>
                </a:solidFill>
                <a:latin typeface="Calibri"/>
                <a:cs typeface="Calibri"/>
              </a:rPr>
              <a:t>N</a:t>
            </a:r>
            <a:r>
              <a:rPr dirty="0" smtClean="0" sz="1400" spc="5">
                <a:solidFill>
                  <a:srgbClr val="3292E1"/>
                </a:solidFill>
                <a:latin typeface="Calibri"/>
                <a:cs typeface="Calibri"/>
              </a:rPr>
              <a:t>V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A</a:t>
            </a:r>
            <a:r>
              <a:rPr dirty="0" smtClean="0" sz="1400" spc="-10">
                <a:solidFill>
                  <a:srgbClr val="3292E1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821348" y="2935436"/>
            <a:ext cx="819899" cy="709763"/>
          </a:xfrm>
          <a:custGeom>
            <a:avLst/>
            <a:gdLst/>
            <a:ahLst/>
            <a:cxnLst/>
            <a:rect l="l" t="t" r="r" b="b"/>
            <a:pathLst>
              <a:path w="819899" h="709763">
                <a:moveTo>
                  <a:pt x="616353" y="0"/>
                </a:moveTo>
                <a:lnTo>
                  <a:pt x="203545" y="0"/>
                </a:lnTo>
                <a:lnTo>
                  <a:pt x="0" y="354881"/>
                </a:lnTo>
                <a:lnTo>
                  <a:pt x="203545" y="709763"/>
                </a:lnTo>
                <a:lnTo>
                  <a:pt x="616353" y="709763"/>
                </a:lnTo>
                <a:lnTo>
                  <a:pt x="819899" y="354881"/>
                </a:lnTo>
                <a:lnTo>
                  <a:pt x="61635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600710">
              <a:lnSpc>
                <a:spcPct val="100000"/>
              </a:lnSpc>
            </a:pPr>
            <a:r>
              <a:rPr dirty="0" smtClean="0" sz="400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f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0403" y="2364232"/>
            <a:ext cx="6129020" cy="17703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5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É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2000" u="heavy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ps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: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y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2000" spc="5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pc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f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unc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i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ns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 spc="-5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2000" spc="5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2000" spc="-15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2000" spc="-20">
                <a:solidFill>
                  <a:srgbClr val="FFFFFF"/>
                </a:solidFill>
                <a:latin typeface="Calibri"/>
                <a:cs typeface="Calibri"/>
              </a:rPr>
              <a:t>Ñ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330200" marR="1270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200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ht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p: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br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20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g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ul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y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n/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20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</a:t>
            </a:r>
            <a:r>
              <a:rPr dirty="0" smtClean="0" sz="2000" spc="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</a:t>
            </a:r>
            <a:r>
              <a:rPr dirty="0" smtClean="0" sz="2000" spc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2000" spc="-10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-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f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unc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i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2000" spc="-15" u="heavy">
                <a:solidFill>
                  <a:srgbClr val="1155CC"/>
                </a:solidFill>
                <a:latin typeface="Calibri"/>
                <a:cs typeface="Calibri"/>
              </a:rPr>
              <a:t>ne</a:t>
            </a:r>
            <a:r>
              <a:rPr dirty="0" smtClean="0" sz="2000" spc="5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-</a:t>
            </a:r>
            <a:r>
              <a:rPr dirty="0" smtClean="0" sz="2000" spc="-15" u="heavy">
                <a:solidFill>
                  <a:srgbClr val="1155CC"/>
                </a:solidFill>
                <a:latin typeface="Calibri"/>
                <a:cs typeface="Calibri"/>
              </a:rPr>
              <a:t>1</a:t>
            </a:r>
            <a:r>
              <a:rPr dirty="0" smtClean="0" sz="20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2000" spc="0" u="heavy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2000" spc="-2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2019-11-11T11:59:34Z</dcterms:created>
  <dcterms:modified xsi:type="dcterms:W3CDTF">2019-11-11T11:59:34Z</dcterms:modified>
</cp:coreProperties>
</file>