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782" y="880617"/>
            <a:ext cx="5520435" cy="12445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1782" y="880617"/>
            <a:ext cx="5520435" cy="12445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hyperlink" Target="https://python.swaroopch.com/functions.html" TargetMode="External"/><Relationship Id="rId5" Type="http://schemas.openxmlformats.org/officeDocument/2006/relationships/hyperlink" Target="http://www.mclibre.org/consultar/python/lecciones/python-funciones-1.html" TargetMode="External"/><Relationship Id="rId6" Type="http://schemas.openxmlformats.org/officeDocument/2006/relationships/hyperlink" Target="http://www.mclibre.org/consultar/python/lecciones/python-funciones-1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hyperlink" Target="https://docs.python.org/3/library/math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438905" y="2167127"/>
            <a:ext cx="2528570" cy="775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Funciones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79025"/>
            <a:ext cx="2709545" cy="468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nstitu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13072" y="2425319"/>
            <a:ext cx="3082925" cy="934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00">
                <a:solidFill>
                  <a:srgbClr val="18BAD4"/>
                </a:solidFill>
                <a:latin typeface="Calibri"/>
                <a:cs typeface="Calibri"/>
              </a:rPr>
              <a:t>Funcion</a:t>
            </a:r>
            <a:r>
              <a:rPr dirty="0" smtClean="0" sz="3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3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000" spc="-20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000" spc="-3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dirty="0" smtClean="0" sz="3000" spc="-1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3000" spc="-1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das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000">
                <a:solidFill>
                  <a:srgbClr val="18BAD4"/>
                </a:solidFill>
                <a:latin typeface="Calibri"/>
                <a:cs typeface="Calibri"/>
              </a:rPr>
              <a:t>por</a:t>
            </a:r>
            <a:r>
              <a:rPr dirty="0" smtClean="0" sz="3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el</a:t>
            </a:r>
            <a:r>
              <a:rPr dirty="0" smtClean="0" sz="3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usuar</a:t>
            </a:r>
            <a:r>
              <a:rPr dirty="0" smtClean="0" sz="3000" spc="-1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072" y="3405123"/>
            <a:ext cx="331470" cy="2228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C5DAEB"/>
                </a:solidFill>
                <a:latin typeface="Calibri"/>
                <a:cs typeface="Calibri"/>
              </a:rPr>
              <a:t>UDF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1488947"/>
            <a:ext cx="3770375" cy="3369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528572"/>
            <a:ext cx="3715512" cy="3256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¿Cómo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declara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una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función?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5558" y="2281808"/>
            <a:ext cx="6600190" cy="26174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#</a:t>
            </a:r>
            <a:r>
              <a:rPr dirty="0" smtClean="0" sz="2200" spc="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D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o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cu</a:t>
            </a:r>
            <a:r>
              <a:rPr dirty="0" smtClean="0" sz="2200" spc="-30">
                <a:solidFill>
                  <a:srgbClr val="C0C0C0"/>
                </a:solidFill>
                <a:latin typeface="Calibri"/>
                <a:cs typeface="Calibri"/>
              </a:rPr>
              <a:t>m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enta</a:t>
            </a:r>
            <a:r>
              <a:rPr dirty="0" smtClean="0" sz="2200" spc="-20">
                <a:solidFill>
                  <a:srgbClr val="C0C0C0"/>
                </a:solidFill>
                <a:latin typeface="Calibri"/>
                <a:cs typeface="Calibri"/>
              </a:rPr>
              <a:t>c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ión</a:t>
            </a:r>
            <a:r>
              <a:rPr dirty="0" smtClean="0" sz="2200" spc="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de</a:t>
            </a:r>
            <a:r>
              <a:rPr dirty="0" smtClean="0" sz="2200" spc="-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la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funci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ó</a:t>
            </a:r>
            <a:r>
              <a:rPr dirty="0" smtClean="0" sz="2200" spc="-25">
                <a:solidFill>
                  <a:srgbClr val="C0C0C0"/>
                </a:solidFill>
                <a:latin typeface="Calibri"/>
                <a:cs typeface="Calibri"/>
              </a:rPr>
              <a:t>n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def</a:t>
            </a: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3981B9"/>
                </a:solidFill>
                <a:latin typeface="Calibri"/>
                <a:cs typeface="Calibri"/>
              </a:rPr>
              <a:t>nombreF</a:t>
            </a:r>
            <a:r>
              <a:rPr dirty="0" smtClean="0" sz="2200" spc="-30">
                <a:solidFill>
                  <a:srgbClr val="3981B9"/>
                </a:solidFill>
                <a:latin typeface="Calibri"/>
                <a:cs typeface="Calibri"/>
              </a:rPr>
              <a:t>u</a:t>
            </a:r>
            <a:r>
              <a:rPr dirty="0" smtClean="0" sz="2200" spc="-15">
                <a:solidFill>
                  <a:srgbClr val="3981B9"/>
                </a:solidFill>
                <a:latin typeface="Calibri"/>
                <a:cs typeface="Calibri"/>
              </a:rPr>
              <a:t>n</a:t>
            </a:r>
            <a:r>
              <a:rPr dirty="0" smtClean="0" sz="2200" spc="-20">
                <a:solidFill>
                  <a:srgbClr val="3981B9"/>
                </a:solidFill>
                <a:latin typeface="Calibri"/>
                <a:cs typeface="Calibri"/>
              </a:rPr>
              <a:t>c</a:t>
            </a:r>
            <a:r>
              <a:rPr dirty="0" smtClean="0" sz="2200" spc="0">
                <a:solidFill>
                  <a:srgbClr val="3981B9"/>
                </a:solidFill>
                <a:latin typeface="Calibri"/>
                <a:cs typeface="Calibri"/>
              </a:rPr>
              <a:t>io</a:t>
            </a:r>
            <a:r>
              <a:rPr dirty="0" smtClean="0" sz="2200" spc="5">
                <a:solidFill>
                  <a:srgbClr val="3981B9"/>
                </a:solidFill>
                <a:latin typeface="Calibri"/>
                <a:cs typeface="Calibri"/>
              </a:rPr>
              <a:t>n</a:t>
            </a: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(</a:t>
            </a:r>
            <a:r>
              <a:rPr dirty="0" smtClean="0" sz="2200" spc="-15">
                <a:solidFill>
                  <a:srgbClr val="953334"/>
                </a:solidFill>
                <a:latin typeface="Calibri"/>
                <a:cs typeface="Calibri"/>
              </a:rPr>
              <a:t>parame</a:t>
            </a:r>
            <a:r>
              <a:rPr dirty="0" smtClean="0" sz="2200" spc="-20">
                <a:solidFill>
                  <a:srgbClr val="953334"/>
                </a:solidFill>
                <a:latin typeface="Calibri"/>
                <a:cs typeface="Calibri"/>
              </a:rPr>
              <a:t>t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ro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1</a:t>
            </a: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,</a:t>
            </a:r>
            <a:r>
              <a:rPr dirty="0" smtClean="0" sz="2200" spc="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953334"/>
                </a:solidFill>
                <a:latin typeface="Calibri"/>
                <a:cs typeface="Calibri"/>
              </a:rPr>
              <a:t>parame</a:t>
            </a:r>
            <a:r>
              <a:rPr dirty="0" smtClean="0" sz="2200" spc="-20">
                <a:solidFill>
                  <a:srgbClr val="953334"/>
                </a:solidFill>
                <a:latin typeface="Calibri"/>
                <a:cs typeface="Calibri"/>
              </a:rPr>
              <a:t>t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ro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2</a:t>
            </a:r>
            <a:r>
              <a:rPr dirty="0" smtClean="0" sz="2200" spc="-20">
                <a:solidFill>
                  <a:srgbClr val="92D050"/>
                </a:solidFill>
                <a:latin typeface="Calibri"/>
                <a:cs typeface="Calibri"/>
              </a:rPr>
              <a:t>):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#</a:t>
            </a:r>
            <a:r>
              <a:rPr dirty="0" smtClean="0" sz="2200" spc="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Cuerpo</a:t>
            </a:r>
            <a:r>
              <a:rPr dirty="0" smtClean="0" sz="2200" spc="1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la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funci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ó</a:t>
            </a:r>
            <a:r>
              <a:rPr dirty="0" smtClean="0" sz="2200" spc="-25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dirty="0" smtClean="0" sz="2200" spc="-10">
                <a:solidFill>
                  <a:srgbClr val="D79F39"/>
                </a:solidFill>
                <a:latin typeface="Calibri"/>
                <a:cs typeface="Calibri"/>
              </a:rPr>
              <a:t>return</a:t>
            </a:r>
            <a:r>
              <a:rPr dirty="0" smtClean="0" sz="2200" spc="-10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8AAB42"/>
                </a:solidFill>
                <a:latin typeface="Calibri"/>
                <a:cs typeface="Calibri"/>
              </a:rPr>
              <a:t>result</a:t>
            </a:r>
            <a:r>
              <a:rPr dirty="0" smtClean="0" sz="2200" spc="-5">
                <a:solidFill>
                  <a:srgbClr val="8AAB42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#</a:t>
            </a:r>
            <a:r>
              <a:rPr dirty="0" smtClean="0" sz="2200" spc="1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Valor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de</a:t>
            </a:r>
            <a:r>
              <a:rPr dirty="0" smtClean="0" sz="2200" spc="1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retorno</a:t>
            </a:r>
            <a:r>
              <a:rPr dirty="0" smtClean="0" sz="2200" spc="1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pcion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#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25">
                <a:solidFill>
                  <a:srgbClr val="C0C0C0"/>
                </a:solidFill>
                <a:latin typeface="Calibri"/>
                <a:cs typeface="Calibri"/>
              </a:rPr>
              <a:t>U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so</a:t>
            </a:r>
            <a:r>
              <a:rPr dirty="0" smtClean="0" sz="2200" spc="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de</a:t>
            </a:r>
            <a:r>
              <a:rPr dirty="0" smtClean="0" sz="2200" spc="1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la</a:t>
            </a:r>
            <a:r>
              <a:rPr dirty="0" smtClean="0" sz="2200" spc="-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C0C0C0"/>
                </a:solidFill>
                <a:latin typeface="Calibri"/>
                <a:cs typeface="Calibri"/>
              </a:rPr>
              <a:t>fun</a:t>
            </a:r>
            <a:r>
              <a:rPr dirty="0" smtClean="0" sz="2200" spc="-25">
                <a:solidFill>
                  <a:srgbClr val="C0C0C0"/>
                </a:solidFill>
                <a:latin typeface="Calibri"/>
                <a:cs typeface="Calibri"/>
              </a:rPr>
              <a:t>c</a:t>
            </a:r>
            <a:r>
              <a:rPr dirty="0" smtClean="0" sz="2200" spc="0">
                <a:solidFill>
                  <a:srgbClr val="C0C0C0"/>
                </a:solidFill>
                <a:latin typeface="Calibri"/>
                <a:cs typeface="Calibri"/>
              </a:rPr>
              <a:t>ión.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mtClean="0" sz="2200" spc="-15">
                <a:solidFill>
                  <a:srgbClr val="3981B9"/>
                </a:solidFill>
                <a:latin typeface="Calibri"/>
                <a:cs typeface="Calibri"/>
              </a:rPr>
              <a:t>nombreFuncion</a:t>
            </a:r>
            <a:r>
              <a:rPr dirty="0" smtClean="0" sz="2200" spc="-20">
                <a:solidFill>
                  <a:srgbClr val="953334"/>
                </a:solidFill>
                <a:latin typeface="Calibri"/>
                <a:cs typeface="Calibri"/>
              </a:rPr>
              <a:t>(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)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#</a:t>
            </a:r>
            <a:r>
              <a:rPr dirty="0" smtClean="0" sz="2200" spc="1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no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hay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return,</a:t>
            </a:r>
            <a:r>
              <a:rPr dirty="0" smtClean="0" sz="2200" spc="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es</a:t>
            </a:r>
            <a:r>
              <a:rPr dirty="0" smtClean="0" sz="2200" spc="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una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subrutina.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miVari</a:t>
            </a: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r>
              <a:rPr dirty="0" smtClean="0" sz="2200" spc="-10">
                <a:solidFill>
                  <a:srgbClr val="92D050"/>
                </a:solidFill>
                <a:latin typeface="Calibri"/>
                <a:cs typeface="Calibri"/>
              </a:rPr>
              <a:t>ble</a:t>
            </a:r>
            <a:r>
              <a:rPr dirty="0" smtClean="0" sz="2200" spc="-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92D050"/>
                </a:solidFill>
                <a:latin typeface="Calibri"/>
                <a:cs typeface="Calibri"/>
              </a:rPr>
              <a:t>=</a:t>
            </a:r>
            <a:r>
              <a:rPr dirty="0" smtClean="0" sz="2200" spc="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3981B9"/>
                </a:solidFill>
                <a:latin typeface="Calibri"/>
                <a:cs typeface="Calibri"/>
              </a:rPr>
              <a:t>nombreFuncio</a:t>
            </a:r>
            <a:r>
              <a:rPr dirty="0" smtClean="0" sz="2200" spc="-20">
                <a:solidFill>
                  <a:srgbClr val="3981B9"/>
                </a:solidFill>
                <a:latin typeface="Calibri"/>
                <a:cs typeface="Calibri"/>
              </a:rPr>
              <a:t>n</a:t>
            </a:r>
            <a:r>
              <a:rPr dirty="0" smtClean="0" sz="2200" spc="-10">
                <a:solidFill>
                  <a:srgbClr val="953334"/>
                </a:solidFill>
                <a:latin typeface="Calibri"/>
                <a:cs typeface="Calibri"/>
              </a:rPr>
              <a:t>(2,3)</a:t>
            </a:r>
            <a:r>
              <a:rPr dirty="0" smtClean="0" sz="2200" spc="5">
                <a:solidFill>
                  <a:srgbClr val="953334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#</a:t>
            </a:r>
            <a:r>
              <a:rPr dirty="0" smtClean="0" sz="2200" spc="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esta</a:t>
            </a:r>
            <a:r>
              <a:rPr dirty="0" smtClean="0" sz="2200" spc="1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í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es</a:t>
            </a:r>
            <a:r>
              <a:rPr dirty="0" smtClean="0" sz="2200" spc="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5">
                <a:solidFill>
                  <a:srgbClr val="D9D9D9"/>
                </a:solidFill>
                <a:latin typeface="Calibri"/>
                <a:cs typeface="Calibri"/>
              </a:rPr>
              <a:t>una</a:t>
            </a:r>
            <a:r>
              <a:rPr dirty="0" smtClean="0" sz="22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funció</a:t>
            </a:r>
            <a:r>
              <a:rPr dirty="0" smtClean="0" sz="2200" spc="-2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dirty="0" smtClean="0" sz="2200" spc="-10">
                <a:solidFill>
                  <a:srgbClr val="D9D9D9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782" y="1863217"/>
            <a:ext cx="3594735" cy="28270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0C0C0"/>
                </a:solidFill>
                <a:latin typeface="Calibri"/>
                <a:cs typeface="Calibri"/>
              </a:rPr>
              <a:t>#</a:t>
            </a:r>
            <a:r>
              <a:rPr dirty="0" smtClean="0" sz="2400" spc="-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0C0C0"/>
                </a:solidFill>
                <a:latin typeface="Calibri"/>
                <a:cs typeface="Calibri"/>
              </a:rPr>
              <a:t>Suma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2</a:t>
            </a:r>
            <a:r>
              <a:rPr dirty="0" smtClean="0" sz="2400" spc="-5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0C0C0"/>
                </a:solidFill>
                <a:latin typeface="Calibri"/>
                <a:cs typeface="Calibri"/>
              </a:rPr>
              <a:t>números.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mtClean="0" sz="2400">
                <a:solidFill>
                  <a:srgbClr val="92D050"/>
                </a:solidFill>
                <a:latin typeface="Calibri"/>
                <a:cs typeface="Calibri"/>
              </a:rPr>
              <a:t>def</a:t>
            </a:r>
            <a:r>
              <a:rPr dirty="0" smtClean="0" sz="2400" spc="-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3981B9"/>
                </a:solidFill>
                <a:latin typeface="Calibri"/>
                <a:cs typeface="Calibri"/>
              </a:rPr>
              <a:t>sumaBinaria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(</a:t>
            </a:r>
            <a:r>
              <a:rPr dirty="0" smtClean="0" sz="2400" spc="0">
                <a:solidFill>
                  <a:srgbClr val="953334"/>
                </a:solidFill>
                <a:latin typeface="Calibri"/>
                <a:cs typeface="Calibri"/>
              </a:rPr>
              <a:t>x,</a:t>
            </a:r>
            <a:r>
              <a:rPr dirty="0" smtClean="0" sz="2400" spc="-35">
                <a:solidFill>
                  <a:srgbClr val="953334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53334"/>
                </a:solidFill>
                <a:latin typeface="Calibri"/>
                <a:cs typeface="Calibri"/>
              </a:rPr>
              <a:t>y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  <a:p>
            <a:pPr algn="ctr" marL="87630">
              <a:lnSpc>
                <a:spcPct val="100000"/>
              </a:lnSpc>
              <a:spcBef>
                <a:spcPts val="315"/>
              </a:spcBef>
            </a:pPr>
            <a:r>
              <a:rPr dirty="0" smtClean="0" sz="2400">
                <a:solidFill>
                  <a:srgbClr val="92D050"/>
                </a:solidFill>
                <a:latin typeface="Calibri"/>
                <a:cs typeface="Calibri"/>
              </a:rPr>
              <a:t>misuma</a:t>
            </a:r>
            <a:r>
              <a:rPr dirty="0" smtClean="0" sz="2400" spc="-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=</a:t>
            </a:r>
            <a:r>
              <a:rPr dirty="0" smtClean="0" sz="2400" spc="-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x</a:t>
            </a:r>
            <a:r>
              <a:rPr dirty="0" smtClean="0" sz="2400" spc="-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+</a:t>
            </a:r>
            <a:r>
              <a:rPr dirty="0" smtClean="0" sz="2400" spc="-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92D05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 algn="ctr" marL="97790">
              <a:lnSpc>
                <a:spcPct val="100000"/>
              </a:lnSpc>
              <a:spcBef>
                <a:spcPts val="310"/>
              </a:spcBef>
            </a:pPr>
            <a:r>
              <a:rPr dirty="0" smtClean="0" sz="2400" spc="-10">
                <a:solidFill>
                  <a:srgbClr val="D79F39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D79F39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D79F39"/>
                </a:solidFill>
                <a:latin typeface="Calibri"/>
                <a:cs typeface="Calibri"/>
              </a:rPr>
              <a:t>turn</a:t>
            </a:r>
            <a:r>
              <a:rPr dirty="0" smtClean="0" sz="2400" spc="-15">
                <a:solidFill>
                  <a:srgbClr val="D79F39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misu</a:t>
            </a:r>
            <a:r>
              <a:rPr dirty="0" smtClean="0" sz="2400" spc="5">
                <a:solidFill>
                  <a:srgbClr val="92D050"/>
                </a:solidFill>
                <a:latin typeface="Calibri"/>
                <a:cs typeface="Calibri"/>
              </a:rPr>
              <a:t>m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6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0C0C0"/>
                </a:solidFill>
                <a:latin typeface="Calibri"/>
                <a:cs typeface="Calibri"/>
              </a:rPr>
              <a:t>#</a:t>
            </a:r>
            <a:r>
              <a:rPr dirty="0" smtClean="0" sz="2400" spc="-20">
                <a:solidFill>
                  <a:srgbClr val="C0C0C0"/>
                </a:solidFill>
                <a:latin typeface="Calibri"/>
                <a:cs typeface="Calibri"/>
              </a:rPr>
              <a:t>U</a:t>
            </a:r>
            <a:r>
              <a:rPr dirty="0" smtClean="0" sz="2400" spc="-20">
                <a:solidFill>
                  <a:srgbClr val="C0C0C0"/>
                </a:solidFill>
                <a:latin typeface="Calibri"/>
                <a:cs typeface="Calibri"/>
              </a:rPr>
              <a:t>s</a:t>
            </a:r>
            <a:r>
              <a:rPr dirty="0" smtClean="0" sz="2400" spc="0">
                <a:solidFill>
                  <a:srgbClr val="C0C0C0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0C0C0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0C0C0"/>
                </a:solidFill>
                <a:latin typeface="Calibri"/>
                <a:cs typeface="Calibri"/>
              </a:rPr>
              <a:t> la función.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mtClean="0" sz="2400">
                <a:solidFill>
                  <a:srgbClr val="92D050"/>
                </a:solidFill>
                <a:latin typeface="Calibri"/>
                <a:cs typeface="Calibri"/>
              </a:rPr>
              <a:t>resultado</a:t>
            </a:r>
            <a:r>
              <a:rPr dirty="0" smtClean="0" sz="2400" spc="-1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=</a:t>
            </a:r>
            <a:r>
              <a:rPr dirty="0" smtClean="0" sz="2400" spc="-15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3981B9"/>
                </a:solidFill>
                <a:latin typeface="Calibri"/>
                <a:cs typeface="Calibri"/>
              </a:rPr>
              <a:t>sumaBinaria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(</a:t>
            </a:r>
            <a:r>
              <a:rPr dirty="0" smtClean="0" sz="2400" spc="0">
                <a:solidFill>
                  <a:srgbClr val="953334"/>
                </a:solidFill>
                <a:latin typeface="Calibri"/>
                <a:cs typeface="Calibri"/>
              </a:rPr>
              <a:t>2,</a:t>
            </a:r>
            <a:r>
              <a:rPr dirty="0" smtClean="0" sz="2400" spc="-15">
                <a:solidFill>
                  <a:srgbClr val="953334"/>
                </a:solidFill>
                <a:latin typeface="Calibri"/>
                <a:cs typeface="Calibri"/>
              </a:rPr>
              <a:t>3</a:t>
            </a:r>
            <a:r>
              <a:rPr dirty="0" smtClean="0" sz="2400" spc="0">
                <a:solidFill>
                  <a:srgbClr val="92D05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Función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607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Variables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su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782" y="1648205"/>
            <a:ext cx="2068195" cy="1838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exto</a:t>
            </a:r>
            <a:endParaRPr sz="40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/>
          </a:p>
          <a:p>
            <a:pPr marL="153670">
              <a:lnSpc>
                <a:spcPct val="100000"/>
              </a:lnSpc>
              <a:tabLst>
                <a:tab pos="470534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6000">
                <a:solidFill>
                  <a:srgbClr val="C5DAEB"/>
                </a:solidFill>
                <a:latin typeface="Calibri"/>
                <a:cs typeface="Calibri"/>
              </a:rPr>
              <a:t>Local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81803" y="2534411"/>
            <a:ext cx="2340610" cy="965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6000">
                <a:solidFill>
                  <a:srgbClr val="C5DAEB"/>
                </a:solidFill>
                <a:latin typeface="Calibri"/>
                <a:cs typeface="Calibri"/>
              </a:rPr>
              <a:t>Global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Variables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Locales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9327" y="1833372"/>
            <a:ext cx="7702296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05612" y="1872995"/>
            <a:ext cx="7505700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81050" y="1875282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7454646" y="0"/>
                </a:moveTo>
                <a:lnTo>
                  <a:pt x="123740" y="96"/>
                </a:lnTo>
                <a:lnTo>
                  <a:pt x="81831" y="8825"/>
                </a:lnTo>
                <a:lnTo>
                  <a:pt x="46160" y="29992"/>
                </a:lnTo>
                <a:lnTo>
                  <a:pt x="19155" y="61168"/>
                </a:lnTo>
                <a:lnTo>
                  <a:pt x="3244" y="99926"/>
                </a:lnTo>
                <a:lnTo>
                  <a:pt x="0" y="128777"/>
                </a:lnTo>
                <a:lnTo>
                  <a:pt x="96" y="648927"/>
                </a:lnTo>
                <a:lnTo>
                  <a:pt x="8825" y="690836"/>
                </a:lnTo>
                <a:lnTo>
                  <a:pt x="29992" y="726507"/>
                </a:lnTo>
                <a:lnTo>
                  <a:pt x="61168" y="753512"/>
                </a:lnTo>
                <a:lnTo>
                  <a:pt x="99926" y="769423"/>
                </a:lnTo>
                <a:lnTo>
                  <a:pt x="128778" y="772667"/>
                </a:lnTo>
                <a:lnTo>
                  <a:pt x="7459683" y="772571"/>
                </a:lnTo>
                <a:lnTo>
                  <a:pt x="7501592" y="763842"/>
                </a:lnTo>
                <a:lnTo>
                  <a:pt x="7537263" y="742675"/>
                </a:lnTo>
                <a:lnTo>
                  <a:pt x="7564268" y="711499"/>
                </a:lnTo>
                <a:lnTo>
                  <a:pt x="7580179" y="672741"/>
                </a:lnTo>
                <a:lnTo>
                  <a:pt x="7583424" y="643889"/>
                </a:lnTo>
                <a:lnTo>
                  <a:pt x="7583327" y="123740"/>
                </a:lnTo>
                <a:lnTo>
                  <a:pt x="7574598" y="81831"/>
                </a:lnTo>
                <a:lnTo>
                  <a:pt x="7553431" y="46160"/>
                </a:lnTo>
                <a:lnTo>
                  <a:pt x="7522255" y="19155"/>
                </a:lnTo>
                <a:lnTo>
                  <a:pt x="7483497" y="3244"/>
                </a:lnTo>
                <a:lnTo>
                  <a:pt x="7454646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81050" y="1875282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0" y="128777"/>
                </a:moveTo>
                <a:lnTo>
                  <a:pt x="7165" y="86314"/>
                </a:lnTo>
                <a:lnTo>
                  <a:pt x="27044" y="49814"/>
                </a:lnTo>
                <a:lnTo>
                  <a:pt x="57207" y="21704"/>
                </a:lnTo>
                <a:lnTo>
                  <a:pt x="95227" y="4414"/>
                </a:lnTo>
                <a:lnTo>
                  <a:pt x="7454646" y="0"/>
                </a:lnTo>
                <a:lnTo>
                  <a:pt x="7469313" y="826"/>
                </a:lnTo>
                <a:lnTo>
                  <a:pt x="7510058" y="12499"/>
                </a:lnTo>
                <a:lnTo>
                  <a:pt x="7544031" y="36075"/>
                </a:lnTo>
                <a:lnTo>
                  <a:pt x="7568804" y="69127"/>
                </a:lnTo>
                <a:lnTo>
                  <a:pt x="7581949" y="109227"/>
                </a:lnTo>
                <a:lnTo>
                  <a:pt x="7583424" y="643889"/>
                </a:lnTo>
                <a:lnTo>
                  <a:pt x="7582597" y="658557"/>
                </a:lnTo>
                <a:lnTo>
                  <a:pt x="7570924" y="699302"/>
                </a:lnTo>
                <a:lnTo>
                  <a:pt x="7547348" y="733275"/>
                </a:lnTo>
                <a:lnTo>
                  <a:pt x="7514296" y="758048"/>
                </a:lnTo>
                <a:lnTo>
                  <a:pt x="7474196" y="771193"/>
                </a:lnTo>
                <a:lnTo>
                  <a:pt x="128778" y="772667"/>
                </a:lnTo>
                <a:lnTo>
                  <a:pt x="114110" y="771841"/>
                </a:lnTo>
                <a:lnTo>
                  <a:pt x="73365" y="760168"/>
                </a:lnTo>
                <a:lnTo>
                  <a:pt x="39392" y="736592"/>
                </a:lnTo>
                <a:lnTo>
                  <a:pt x="14619" y="703540"/>
                </a:lnTo>
                <a:lnTo>
                  <a:pt x="1474" y="663440"/>
                </a:lnTo>
                <a:lnTo>
                  <a:pt x="0" y="128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9327" y="2663939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05612" y="2703563"/>
            <a:ext cx="7107936" cy="853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781050" y="270586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5"/>
                </a:lnTo>
                <a:lnTo>
                  <a:pt x="29793" y="724913"/>
                </a:lnTo>
                <a:lnTo>
                  <a:pt x="60931" y="751957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7"/>
                </a:lnTo>
                <a:lnTo>
                  <a:pt x="7537193" y="741354"/>
                </a:lnTo>
                <a:lnTo>
                  <a:pt x="7564237" y="710218"/>
                </a:lnTo>
                <a:lnTo>
                  <a:pt x="7580173" y="671473"/>
                </a:lnTo>
                <a:lnTo>
                  <a:pt x="7583424" y="642619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781050" y="270586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19"/>
                </a:lnTo>
                <a:lnTo>
                  <a:pt x="7582596" y="657289"/>
                </a:lnTo>
                <a:lnTo>
                  <a:pt x="7570904" y="698028"/>
                </a:lnTo>
                <a:lnTo>
                  <a:pt x="7547291" y="731971"/>
                </a:lnTo>
                <a:lnTo>
                  <a:pt x="7514194" y="756683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4"/>
                </a:lnTo>
                <a:lnTo>
                  <a:pt x="39177" y="735011"/>
                </a:lnTo>
                <a:lnTo>
                  <a:pt x="14463" y="701914"/>
                </a:lnTo>
                <a:lnTo>
                  <a:pt x="1416" y="661768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719327" y="3767328"/>
            <a:ext cx="7702296" cy="8900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05612" y="3938015"/>
            <a:ext cx="7548372" cy="5897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781050" y="380923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0"/>
                </a:lnTo>
                <a:lnTo>
                  <a:pt x="29793" y="724907"/>
                </a:lnTo>
                <a:lnTo>
                  <a:pt x="60931" y="751954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6"/>
                </a:lnTo>
                <a:lnTo>
                  <a:pt x="7537193" y="741350"/>
                </a:lnTo>
                <a:lnTo>
                  <a:pt x="7564237" y="710212"/>
                </a:lnTo>
                <a:lnTo>
                  <a:pt x="7580173" y="671469"/>
                </a:lnTo>
                <a:lnTo>
                  <a:pt x="7583424" y="642620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781050" y="380923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20"/>
                </a:lnTo>
                <a:lnTo>
                  <a:pt x="7582596" y="657286"/>
                </a:lnTo>
                <a:lnTo>
                  <a:pt x="7570904" y="698022"/>
                </a:lnTo>
                <a:lnTo>
                  <a:pt x="7547291" y="731966"/>
                </a:lnTo>
                <a:lnTo>
                  <a:pt x="7514194" y="756680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2"/>
                </a:lnTo>
                <a:lnTo>
                  <a:pt x="39177" y="735007"/>
                </a:lnTo>
                <a:lnTo>
                  <a:pt x="14463" y="701909"/>
                </a:lnTo>
                <a:lnTo>
                  <a:pt x="1416" y="661765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81583" y="1996058"/>
            <a:ext cx="7203440" cy="23374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5244">
              <a:lnSpc>
                <a:spcPts val="2080"/>
              </a:lnSpc>
            </a:pP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eada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no puede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fuera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/>
          </a:p>
          <a:p>
            <a:pPr marL="12700" marR="516255">
              <a:lnSpc>
                <a:spcPts val="208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dife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 llamen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exa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tame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al,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/>
          </a:p>
          <a:p>
            <a:pPr marL="311785" indent="-17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  <a:tabLst>
                <a:tab pos="311785" algn="l"/>
              </a:tabLst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variab</a:t>
            </a:r>
            <a:r>
              <a:rPr dirty="0" smtClean="0" sz="16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invisible</a:t>
            </a:r>
            <a:r>
              <a:rPr dirty="0" smtClean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otras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ione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17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parámetros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función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2000" spc="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ariables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locale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Variables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3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ob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669" y="1760982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7358380" y="0"/>
                </a:moveTo>
                <a:lnTo>
                  <a:pt x="193052" y="0"/>
                </a:lnTo>
                <a:lnTo>
                  <a:pt x="177219" y="640"/>
                </a:lnTo>
                <a:lnTo>
                  <a:pt x="132034" y="9847"/>
                </a:lnTo>
                <a:lnTo>
                  <a:pt x="91362" y="28936"/>
                </a:lnTo>
                <a:lnTo>
                  <a:pt x="56545" y="56562"/>
                </a:lnTo>
                <a:lnTo>
                  <a:pt x="28924" y="91381"/>
                </a:lnTo>
                <a:lnTo>
                  <a:pt x="9842" y="132047"/>
                </a:lnTo>
                <a:lnTo>
                  <a:pt x="639" y="177215"/>
                </a:lnTo>
                <a:lnTo>
                  <a:pt x="0" y="193039"/>
                </a:lnTo>
                <a:lnTo>
                  <a:pt x="0" y="965199"/>
                </a:lnTo>
                <a:lnTo>
                  <a:pt x="5610" y="1011570"/>
                </a:lnTo>
                <a:lnTo>
                  <a:pt x="21548" y="1053886"/>
                </a:lnTo>
                <a:lnTo>
                  <a:pt x="46472" y="1090803"/>
                </a:lnTo>
                <a:lnTo>
                  <a:pt x="79039" y="1120977"/>
                </a:lnTo>
                <a:lnTo>
                  <a:pt x="117909" y="1143061"/>
                </a:lnTo>
                <a:lnTo>
                  <a:pt x="161739" y="1155711"/>
                </a:lnTo>
                <a:lnTo>
                  <a:pt x="193052" y="1158239"/>
                </a:lnTo>
                <a:lnTo>
                  <a:pt x="7358380" y="1158239"/>
                </a:lnTo>
                <a:lnTo>
                  <a:pt x="7404750" y="1152626"/>
                </a:lnTo>
                <a:lnTo>
                  <a:pt x="7447066" y="1136681"/>
                </a:lnTo>
                <a:lnTo>
                  <a:pt x="7483983" y="1111751"/>
                </a:lnTo>
                <a:lnTo>
                  <a:pt x="7514157" y="1079180"/>
                </a:lnTo>
                <a:lnTo>
                  <a:pt x="7536241" y="1040314"/>
                </a:lnTo>
                <a:lnTo>
                  <a:pt x="7548891" y="996497"/>
                </a:lnTo>
                <a:lnTo>
                  <a:pt x="7551420" y="965199"/>
                </a:lnTo>
                <a:lnTo>
                  <a:pt x="7551420" y="193039"/>
                </a:lnTo>
                <a:lnTo>
                  <a:pt x="7545806" y="146669"/>
                </a:lnTo>
                <a:lnTo>
                  <a:pt x="7529861" y="104353"/>
                </a:lnTo>
                <a:lnTo>
                  <a:pt x="7504931" y="67436"/>
                </a:lnTo>
                <a:lnTo>
                  <a:pt x="7472360" y="37262"/>
                </a:lnTo>
                <a:lnTo>
                  <a:pt x="7433494" y="15178"/>
                </a:lnTo>
                <a:lnTo>
                  <a:pt x="7389677" y="2528"/>
                </a:lnTo>
                <a:lnTo>
                  <a:pt x="7358380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88669" y="1760982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0" y="193039"/>
                </a:moveTo>
                <a:lnTo>
                  <a:pt x="5610" y="146669"/>
                </a:lnTo>
                <a:lnTo>
                  <a:pt x="21548" y="104353"/>
                </a:lnTo>
                <a:lnTo>
                  <a:pt x="46472" y="67436"/>
                </a:lnTo>
                <a:lnTo>
                  <a:pt x="79039" y="37262"/>
                </a:lnTo>
                <a:lnTo>
                  <a:pt x="117909" y="15178"/>
                </a:lnTo>
                <a:lnTo>
                  <a:pt x="161739" y="2528"/>
                </a:lnTo>
                <a:lnTo>
                  <a:pt x="193052" y="0"/>
                </a:lnTo>
                <a:lnTo>
                  <a:pt x="7358380" y="0"/>
                </a:lnTo>
                <a:lnTo>
                  <a:pt x="7404750" y="5613"/>
                </a:lnTo>
                <a:lnTo>
                  <a:pt x="7447066" y="21558"/>
                </a:lnTo>
                <a:lnTo>
                  <a:pt x="7483983" y="46488"/>
                </a:lnTo>
                <a:lnTo>
                  <a:pt x="7514157" y="79059"/>
                </a:lnTo>
                <a:lnTo>
                  <a:pt x="7536241" y="117925"/>
                </a:lnTo>
                <a:lnTo>
                  <a:pt x="7548891" y="161742"/>
                </a:lnTo>
                <a:lnTo>
                  <a:pt x="7551420" y="193039"/>
                </a:lnTo>
                <a:lnTo>
                  <a:pt x="7551420" y="965199"/>
                </a:lnTo>
                <a:lnTo>
                  <a:pt x="7545806" y="1011570"/>
                </a:lnTo>
                <a:lnTo>
                  <a:pt x="7529861" y="1053886"/>
                </a:lnTo>
                <a:lnTo>
                  <a:pt x="7504931" y="1090803"/>
                </a:lnTo>
                <a:lnTo>
                  <a:pt x="7472360" y="1120977"/>
                </a:lnTo>
                <a:lnTo>
                  <a:pt x="7433494" y="1143061"/>
                </a:lnTo>
                <a:lnTo>
                  <a:pt x="7389677" y="1155711"/>
                </a:lnTo>
                <a:lnTo>
                  <a:pt x="7358380" y="1158239"/>
                </a:lnTo>
                <a:lnTo>
                  <a:pt x="193052" y="1158239"/>
                </a:lnTo>
                <a:lnTo>
                  <a:pt x="146661" y="1152626"/>
                </a:lnTo>
                <a:lnTo>
                  <a:pt x="104335" y="1136681"/>
                </a:lnTo>
                <a:lnTo>
                  <a:pt x="67417" y="1111751"/>
                </a:lnTo>
                <a:lnTo>
                  <a:pt x="37248" y="1079180"/>
                </a:lnTo>
                <a:lnTo>
                  <a:pt x="15171" y="1040314"/>
                </a:lnTo>
                <a:lnTo>
                  <a:pt x="2526" y="996497"/>
                </a:lnTo>
                <a:lnTo>
                  <a:pt x="0" y="965199"/>
                </a:lnTo>
                <a:lnTo>
                  <a:pt x="0" y="1930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788669" y="300456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7358126" y="0"/>
                </a:moveTo>
                <a:lnTo>
                  <a:pt x="193293" y="0"/>
                </a:lnTo>
                <a:lnTo>
                  <a:pt x="177440" y="640"/>
                </a:lnTo>
                <a:lnTo>
                  <a:pt x="132197" y="9849"/>
                </a:lnTo>
                <a:lnTo>
                  <a:pt x="91473" y="28947"/>
                </a:lnTo>
                <a:lnTo>
                  <a:pt x="56613" y="56594"/>
                </a:lnTo>
                <a:lnTo>
                  <a:pt x="28959" y="91451"/>
                </a:lnTo>
                <a:lnTo>
                  <a:pt x="9853" y="132177"/>
                </a:lnTo>
                <a:lnTo>
                  <a:pt x="640" y="177433"/>
                </a:lnTo>
                <a:lnTo>
                  <a:pt x="0" y="193294"/>
                </a:lnTo>
                <a:lnTo>
                  <a:pt x="0" y="966469"/>
                </a:lnTo>
                <a:lnTo>
                  <a:pt x="5617" y="1012921"/>
                </a:lnTo>
                <a:lnTo>
                  <a:pt x="21574" y="1055300"/>
                </a:lnTo>
                <a:lnTo>
                  <a:pt x="46528" y="1092264"/>
                </a:lnTo>
                <a:lnTo>
                  <a:pt x="79135" y="1122470"/>
                </a:lnTo>
                <a:lnTo>
                  <a:pt x="118054" y="1144574"/>
                </a:lnTo>
                <a:lnTo>
                  <a:pt x="161940" y="1157234"/>
                </a:lnTo>
                <a:lnTo>
                  <a:pt x="193293" y="1159764"/>
                </a:lnTo>
                <a:lnTo>
                  <a:pt x="7358126" y="1159764"/>
                </a:lnTo>
                <a:lnTo>
                  <a:pt x="7404594" y="1154146"/>
                </a:lnTo>
                <a:lnTo>
                  <a:pt x="7446979" y="1138189"/>
                </a:lnTo>
                <a:lnTo>
                  <a:pt x="7483941" y="1113235"/>
                </a:lnTo>
                <a:lnTo>
                  <a:pt x="7514140" y="1080628"/>
                </a:lnTo>
                <a:lnTo>
                  <a:pt x="7536237" y="1041709"/>
                </a:lnTo>
                <a:lnTo>
                  <a:pt x="7548891" y="997823"/>
                </a:lnTo>
                <a:lnTo>
                  <a:pt x="7551420" y="966469"/>
                </a:lnTo>
                <a:lnTo>
                  <a:pt x="7551420" y="193294"/>
                </a:lnTo>
                <a:lnTo>
                  <a:pt x="7545805" y="146825"/>
                </a:lnTo>
                <a:lnTo>
                  <a:pt x="7529855" y="104440"/>
                </a:lnTo>
                <a:lnTo>
                  <a:pt x="7504908" y="67478"/>
                </a:lnTo>
                <a:lnTo>
                  <a:pt x="7472306" y="37279"/>
                </a:lnTo>
                <a:lnTo>
                  <a:pt x="7433387" y="15182"/>
                </a:lnTo>
                <a:lnTo>
                  <a:pt x="7389492" y="2528"/>
                </a:lnTo>
                <a:lnTo>
                  <a:pt x="7358126" y="0"/>
                </a:lnTo>
                <a:close/>
              </a:path>
            </a:pathLst>
          </a:custGeom>
          <a:solidFill>
            <a:srgbClr val="B7C6D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88669" y="300456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0" y="193294"/>
                </a:moveTo>
                <a:lnTo>
                  <a:pt x="5617" y="146825"/>
                </a:lnTo>
                <a:lnTo>
                  <a:pt x="21574" y="104440"/>
                </a:lnTo>
                <a:lnTo>
                  <a:pt x="46528" y="67478"/>
                </a:lnTo>
                <a:lnTo>
                  <a:pt x="79135" y="37279"/>
                </a:lnTo>
                <a:lnTo>
                  <a:pt x="118054" y="15182"/>
                </a:lnTo>
                <a:lnTo>
                  <a:pt x="161940" y="2528"/>
                </a:lnTo>
                <a:lnTo>
                  <a:pt x="193293" y="0"/>
                </a:lnTo>
                <a:lnTo>
                  <a:pt x="7358126" y="0"/>
                </a:lnTo>
                <a:lnTo>
                  <a:pt x="7404594" y="5614"/>
                </a:lnTo>
                <a:lnTo>
                  <a:pt x="7446979" y="21564"/>
                </a:lnTo>
                <a:lnTo>
                  <a:pt x="7483941" y="46511"/>
                </a:lnTo>
                <a:lnTo>
                  <a:pt x="7514140" y="79113"/>
                </a:lnTo>
                <a:lnTo>
                  <a:pt x="7536237" y="118032"/>
                </a:lnTo>
                <a:lnTo>
                  <a:pt x="7548891" y="161927"/>
                </a:lnTo>
                <a:lnTo>
                  <a:pt x="7551420" y="193294"/>
                </a:lnTo>
                <a:lnTo>
                  <a:pt x="7551420" y="966469"/>
                </a:lnTo>
                <a:lnTo>
                  <a:pt x="7545805" y="1012921"/>
                </a:lnTo>
                <a:lnTo>
                  <a:pt x="7529855" y="1055300"/>
                </a:lnTo>
                <a:lnTo>
                  <a:pt x="7504908" y="1092264"/>
                </a:lnTo>
                <a:lnTo>
                  <a:pt x="7472306" y="1122470"/>
                </a:lnTo>
                <a:lnTo>
                  <a:pt x="7433387" y="1144574"/>
                </a:lnTo>
                <a:lnTo>
                  <a:pt x="7389492" y="1157234"/>
                </a:lnTo>
                <a:lnTo>
                  <a:pt x="7358126" y="1159764"/>
                </a:lnTo>
                <a:lnTo>
                  <a:pt x="193293" y="1159764"/>
                </a:lnTo>
                <a:lnTo>
                  <a:pt x="146842" y="1154146"/>
                </a:lnTo>
                <a:lnTo>
                  <a:pt x="104463" y="1138189"/>
                </a:lnTo>
                <a:lnTo>
                  <a:pt x="67499" y="1113235"/>
                </a:lnTo>
                <a:lnTo>
                  <a:pt x="37293" y="1080628"/>
                </a:lnTo>
                <a:lnTo>
                  <a:pt x="15189" y="1041709"/>
                </a:lnTo>
                <a:lnTo>
                  <a:pt x="2529" y="997823"/>
                </a:lnTo>
                <a:lnTo>
                  <a:pt x="0" y="966469"/>
                </a:lnTo>
                <a:lnTo>
                  <a:pt x="0" y="19329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946505" y="1878202"/>
            <a:ext cx="7200900" cy="29349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00">
                <a:solidFill>
                  <a:srgbClr val="FFFFFF"/>
                </a:solidFill>
                <a:latin typeface="Arial"/>
                <a:cs typeface="Arial"/>
              </a:rPr>
              <a:t>Una va</a:t>
            </a:r>
            <a:r>
              <a:rPr dirty="0" smtClean="0" sz="30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iable global</a:t>
            </a:r>
            <a:r>
              <a:rPr dirty="0" smtClean="0" sz="3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-5">
                <a:solidFill>
                  <a:srgbClr val="FFFFFF"/>
                </a:solidFill>
                <a:latin typeface="Arial"/>
                <a:cs typeface="Arial"/>
              </a:rPr>
              <a:t>pued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3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ser </a:t>
            </a:r>
            <a:r>
              <a:rPr dirty="0" smtClean="0" sz="3000" spc="-5">
                <a:solidFill>
                  <a:srgbClr val="FFFFFF"/>
                </a:solidFill>
                <a:latin typeface="Arial"/>
                <a:cs typeface="Arial"/>
              </a:rPr>
              <a:t>accesada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dirty="0" smtClean="0" sz="300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dirty="0" smtClean="0" sz="30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cualqu</a:t>
            </a:r>
            <a:r>
              <a:rPr dirty="0" smtClean="0" sz="30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3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dirty="0" smtClean="0" sz="3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del program</a:t>
            </a:r>
            <a:r>
              <a:rPr dirty="0" smtClean="0" sz="30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3000">
                <a:solidFill>
                  <a:srgbClr val="FFFFFF"/>
                </a:solidFill>
                <a:latin typeface="Arial"/>
                <a:cs typeface="Arial"/>
              </a:rPr>
              <a:t>Dos o más</a:t>
            </a:r>
            <a:r>
              <a:rPr dirty="0" smtClean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dirty="0" smtClean="0" sz="30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ciones pueden modificar</a:t>
            </a:r>
            <a:r>
              <a:rPr dirty="0" smtClean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dirty="0" smtClean="0" sz="3000">
                <a:solidFill>
                  <a:srgbClr val="FFFFFF"/>
                </a:solidFill>
                <a:latin typeface="Arial"/>
                <a:cs typeface="Arial"/>
              </a:rPr>
              <a:t>misma variab</a:t>
            </a:r>
            <a:r>
              <a:rPr dirty="0" smtClean="0" sz="3000" spc="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3000" spc="0">
                <a:solidFill>
                  <a:srgbClr val="FFFFFF"/>
                </a:solidFill>
                <a:latin typeface="Arial"/>
                <a:cs typeface="Arial"/>
              </a:rPr>
              <a:t>e global.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09880" marR="12700" indent="-228600">
              <a:lnSpc>
                <a:spcPts val="2380"/>
              </a:lnSpc>
              <a:buClr>
                <a:srgbClr val="FFFFFF"/>
              </a:buClr>
              <a:buFont typeface="Arial"/>
              <a:buChar char="•"/>
              <a:tabLst>
                <a:tab pos="309880" algn="l"/>
              </a:tabLst>
            </a:pPr>
            <a:r>
              <a:rPr dirty="0" smtClean="0" sz="2300" spc="-254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23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cui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osos</a:t>
            </a:r>
            <a:r>
              <a:rPr dirty="0" smtClean="0" sz="23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con e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d,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 la</a:t>
            </a:r>
            <a:r>
              <a:rPr dirty="0" smtClean="0" sz="2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23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23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dirty="0" smtClean="0" sz="2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consi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3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3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3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005710" y="594740"/>
            <a:ext cx="338899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Tarea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nvas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1989" y="1480692"/>
            <a:ext cx="5283200" cy="3456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Generar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dos p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og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amas que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uy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ada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uno.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29565" marR="419734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25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ba</a:t>
            </a:r>
            <a:r>
              <a:rPr dirty="0" smtClean="0" sz="1800" spc="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og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ama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con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enga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gu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entes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func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ones: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2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ea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ángu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2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ea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25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2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ea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ad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MS Gothic"/>
              <a:buChar char="▪"/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ba</a:t>
            </a:r>
            <a:r>
              <a:rPr dirty="0" smtClean="0" sz="1800" spc="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un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og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ama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que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enga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gu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entes</a:t>
            </a:r>
            <a:endParaRPr sz="18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func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ones: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dos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núme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vi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20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 dos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núme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86765" indent="-317500">
              <a:lnSpc>
                <a:spcPct val="100000"/>
              </a:lnSpc>
              <a:buClr>
                <a:srgbClr val="18BAD4"/>
              </a:buClr>
              <a:buSzPct val="77777"/>
              <a:buFont typeface="MS Gothic"/>
              <a:buChar char="▪"/>
              <a:tabLst>
                <a:tab pos="786765" algn="l"/>
              </a:tabLst>
            </a:pPr>
            <a:r>
              <a:rPr dirty="0" smtClean="0" sz="1800" i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i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duo</a:t>
            </a:r>
            <a:r>
              <a:rPr dirty="0" smtClean="0" sz="1800" spc="5" i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de una d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0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 i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i="1">
                <a:solidFill>
                  <a:srgbClr val="C5DAEB"/>
                </a:solidFill>
                <a:latin typeface="Calibri"/>
                <a:cs typeface="Calibri"/>
              </a:rPr>
              <a:t>ón.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590677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Otras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consu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1143" y="2360929"/>
            <a:ext cx="6132830" cy="1779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4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wa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oo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com/f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u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tio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s.html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: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bre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org/c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nsulta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tho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/leccione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tho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fun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ciones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1.h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6498" y="2331720"/>
            <a:ext cx="3129915" cy="393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18BAD4"/>
                </a:solidFill>
                <a:latin typeface="Cambria Math"/>
                <a:cs typeface="Cambria Math"/>
              </a:rPr>
              <a:t>◇ </a:t>
            </a:r>
            <a:r>
              <a:rPr dirty="0" smtClean="0" sz="2400" spc="-60">
                <a:solidFill>
                  <a:srgbClr val="18BAD4"/>
                </a:solidFill>
                <a:latin typeface="Cambria Math"/>
                <a:cs typeface="Cambria Math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¿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ué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una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Función?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79598" y="3034664"/>
            <a:ext cx="6170295" cy="1257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Las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Funciones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son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peda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z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código </a:t>
            </a:r>
            <a:r>
              <a:rPr dirty="0" smtClean="0" sz="4000" spc="-15" b="1">
                <a:solidFill>
                  <a:srgbClr val="18BAD4"/>
                </a:solidFill>
                <a:latin typeface="Calibri"/>
                <a:cs typeface="Calibri"/>
              </a:rPr>
              <a:t>reutiliz</a:t>
            </a:r>
            <a:r>
              <a:rPr dirty="0" smtClean="0" sz="4000" spc="-35" b="1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20" b="1">
                <a:solidFill>
                  <a:srgbClr val="18BAD4"/>
                </a:solidFill>
                <a:latin typeface="Calibri"/>
                <a:cs typeface="Calibri"/>
              </a:rPr>
              <a:t>ble</a:t>
            </a:r>
            <a:r>
              <a:rPr dirty="0" smtClean="0" sz="4000" spc="-10" b="1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0298" y="1561592"/>
            <a:ext cx="5917565" cy="444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dirty="0" smtClean="0" sz="2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fun</a:t>
            </a:r>
            <a:r>
              <a:rPr dirty="0" smtClean="0" sz="28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ión</a:t>
            </a:r>
            <a:r>
              <a:rPr dirty="0" smtClean="0" sz="2800" spc="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pedazo</a:t>
            </a:r>
            <a:r>
              <a:rPr dirty="0" smtClean="0" sz="2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código</a:t>
            </a:r>
            <a:r>
              <a:rPr dirty="0" smtClean="0" sz="2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0298" y="1988311"/>
            <a:ext cx="5653405" cy="203136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58750">
              <a:lnSpc>
                <a:spcPct val="100000"/>
              </a:lnSpc>
            </a:pPr>
            <a:r>
              <a:rPr dirty="0" smtClean="0" sz="280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ene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2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20" b="1">
                <a:solidFill>
                  <a:srgbClr val="C5DAEB"/>
                </a:solidFill>
                <a:latin typeface="Calibri"/>
                <a:cs typeface="Calibri"/>
              </a:rPr>
              <a:t>nombre</a:t>
            </a:r>
            <a:r>
              <a:rPr dirty="0" smtClean="0" sz="2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2800" spc="-2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ciado</a:t>
            </a:r>
            <a:r>
              <a:rPr dirty="0" smtClean="0" sz="2800" spc="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rea</a:t>
            </a:r>
            <a:r>
              <a:rPr dirty="0" smtClean="0" sz="2800" spc="-2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800" spc="-1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 una</a:t>
            </a:r>
            <a:r>
              <a:rPr dirty="0" smtClean="0" sz="2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ser</a:t>
            </a:r>
            <a:r>
              <a:rPr dirty="0" smtClean="0" sz="2800" spc="-2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tareas</a:t>
            </a:r>
            <a:r>
              <a:rPr dirty="0" smtClean="0" sz="2800" spc="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2800" spc="-3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 b="1">
                <a:solidFill>
                  <a:srgbClr val="C5DAEB"/>
                </a:solidFill>
                <a:latin typeface="Calibri"/>
                <a:cs typeface="Calibri"/>
              </a:rPr>
              <a:t>regresa</a:t>
            </a:r>
            <a:r>
              <a:rPr dirty="0" smtClean="0" sz="2800" spc="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2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va</a:t>
            </a:r>
            <a:r>
              <a:rPr dirty="0" smtClean="0" sz="2800" spc="-2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800" spc="-15">
                <a:solidFill>
                  <a:srgbClr val="C5DAEB"/>
                </a:solidFill>
                <a:latin typeface="Calibri"/>
                <a:cs typeface="Calibri"/>
              </a:rPr>
              <a:t>or.</a:t>
            </a:r>
            <a:endParaRPr sz="2800">
              <a:latin typeface="Calibri"/>
              <a:cs typeface="Calibri"/>
            </a:endParaRPr>
          </a:p>
          <a:p>
            <a:pPr marL="469900" marR="12700">
              <a:lnSpc>
                <a:spcPct val="100000"/>
              </a:lnSpc>
              <a:spcBef>
                <a:spcPts val="30"/>
              </a:spcBef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gresa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ningún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alor,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entonces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le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conoce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como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proc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mie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ru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Vent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jas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del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uso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funciones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9559" y="2965704"/>
            <a:ext cx="8084820" cy="1423415"/>
          </a:xfrm>
          <a:custGeom>
            <a:avLst/>
            <a:gdLst/>
            <a:ahLst/>
            <a:cxnLst/>
            <a:rect l="l" t="t" r="r" b="b"/>
            <a:pathLst>
              <a:path w="8084820" h="1423415">
                <a:moveTo>
                  <a:pt x="7373112" y="0"/>
                </a:moveTo>
                <a:lnTo>
                  <a:pt x="7373112" y="355853"/>
                </a:lnTo>
                <a:lnTo>
                  <a:pt x="0" y="355853"/>
                </a:lnTo>
                <a:lnTo>
                  <a:pt x="355854" y="711707"/>
                </a:lnTo>
                <a:lnTo>
                  <a:pt x="0" y="1067561"/>
                </a:lnTo>
                <a:lnTo>
                  <a:pt x="7373112" y="1067561"/>
                </a:lnTo>
                <a:lnTo>
                  <a:pt x="7373112" y="1423415"/>
                </a:lnTo>
                <a:lnTo>
                  <a:pt x="8084820" y="711707"/>
                </a:lnTo>
                <a:lnTo>
                  <a:pt x="7373112" y="0"/>
                </a:lnTo>
                <a:close/>
              </a:path>
            </a:pathLst>
          </a:custGeom>
          <a:solidFill>
            <a:srgbClr val="CED7E7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67359" y="2887472"/>
            <a:ext cx="1049655" cy="3511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7329" marR="12700" indent="-215265">
              <a:lnSpc>
                <a:spcPts val="1340"/>
              </a:lnSpc>
            </a:pP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Programación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modular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14577" y="3500263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1" y="0"/>
                </a:moveTo>
                <a:lnTo>
                  <a:pt x="123958" y="8002"/>
                </a:lnTo>
                <a:lnTo>
                  <a:pt x="85820" y="25326"/>
                </a:lnTo>
                <a:lnTo>
                  <a:pt x="53141" y="50703"/>
                </a:lnTo>
                <a:lnTo>
                  <a:pt x="27195" y="82863"/>
                </a:lnTo>
                <a:lnTo>
                  <a:pt x="9257" y="120536"/>
                </a:lnTo>
                <a:lnTo>
                  <a:pt x="596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86" y="233258"/>
                </a:lnTo>
                <a:lnTo>
                  <a:pt x="27230" y="270649"/>
                </a:lnTo>
                <a:lnTo>
                  <a:pt x="53728" y="302638"/>
                </a:lnTo>
                <a:lnTo>
                  <a:pt x="87686" y="327981"/>
                </a:lnTo>
                <a:lnTo>
                  <a:pt x="128106" y="345438"/>
                </a:lnTo>
                <a:lnTo>
                  <a:pt x="173995" y="353764"/>
                </a:lnTo>
                <a:lnTo>
                  <a:pt x="190334" y="354296"/>
                </a:lnTo>
                <a:lnTo>
                  <a:pt x="204828" y="352743"/>
                </a:lnTo>
                <a:lnTo>
                  <a:pt x="245897" y="341493"/>
                </a:lnTo>
                <a:lnTo>
                  <a:pt x="282357" y="321343"/>
                </a:lnTo>
                <a:lnTo>
                  <a:pt x="312934" y="293564"/>
                </a:lnTo>
                <a:lnTo>
                  <a:pt x="336352" y="259425"/>
                </a:lnTo>
                <a:lnTo>
                  <a:pt x="351337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9" y="121037"/>
                </a:lnTo>
                <a:lnTo>
                  <a:pt x="329385" y="83647"/>
                </a:lnTo>
                <a:lnTo>
                  <a:pt x="302887" y="51658"/>
                </a:lnTo>
                <a:lnTo>
                  <a:pt x="268929" y="26314"/>
                </a:lnTo>
                <a:lnTo>
                  <a:pt x="228509" y="8858"/>
                </a:lnTo>
                <a:lnTo>
                  <a:pt x="182620" y="531"/>
                </a:lnTo>
                <a:lnTo>
                  <a:pt x="16628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814577" y="3500263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78" y="134099"/>
                </a:lnTo>
                <a:lnTo>
                  <a:pt x="20263" y="94870"/>
                </a:lnTo>
                <a:lnTo>
                  <a:pt x="43681" y="60732"/>
                </a:lnTo>
                <a:lnTo>
                  <a:pt x="74258" y="32953"/>
                </a:lnTo>
                <a:lnTo>
                  <a:pt x="110718" y="12803"/>
                </a:lnTo>
                <a:lnTo>
                  <a:pt x="151787" y="1553"/>
                </a:lnTo>
                <a:lnTo>
                  <a:pt x="166281" y="0"/>
                </a:lnTo>
                <a:lnTo>
                  <a:pt x="182620" y="531"/>
                </a:lnTo>
                <a:lnTo>
                  <a:pt x="228509" y="8858"/>
                </a:lnTo>
                <a:lnTo>
                  <a:pt x="268929" y="26314"/>
                </a:lnTo>
                <a:lnTo>
                  <a:pt x="302887" y="51658"/>
                </a:lnTo>
                <a:lnTo>
                  <a:pt x="329385" y="83647"/>
                </a:lnTo>
                <a:lnTo>
                  <a:pt x="347429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8" y="233760"/>
                </a:lnTo>
                <a:lnTo>
                  <a:pt x="329420" y="271433"/>
                </a:lnTo>
                <a:lnTo>
                  <a:pt x="303474" y="303593"/>
                </a:lnTo>
                <a:lnTo>
                  <a:pt x="270795" y="328970"/>
                </a:lnTo>
                <a:lnTo>
                  <a:pt x="232657" y="346294"/>
                </a:lnTo>
                <a:lnTo>
                  <a:pt x="190334" y="354296"/>
                </a:lnTo>
                <a:lnTo>
                  <a:pt x="173995" y="353764"/>
                </a:lnTo>
                <a:lnTo>
                  <a:pt x="128106" y="345438"/>
                </a:lnTo>
                <a:lnTo>
                  <a:pt x="87686" y="327981"/>
                </a:lnTo>
                <a:lnTo>
                  <a:pt x="53728" y="302638"/>
                </a:lnTo>
                <a:lnTo>
                  <a:pt x="27230" y="270649"/>
                </a:lnTo>
                <a:lnTo>
                  <a:pt x="9186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92935" y="4123664"/>
            <a:ext cx="1134745" cy="696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1905">
              <a:lnSpc>
                <a:spcPct val="86500"/>
              </a:lnSpc>
            </a:pP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más</a:t>
            </a:r>
            <a:r>
              <a:rPr dirty="0" smtClean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fácil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 realizar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correcciones</a:t>
            </a:r>
            <a:r>
              <a:rPr dirty="0" smtClean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código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83714" y="3500224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2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283714" y="3500224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2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452621" y="2543251"/>
            <a:ext cx="952500" cy="683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1905">
              <a:lnSpc>
                <a:spcPct val="86500"/>
              </a:lnSpc>
            </a:pPr>
            <a:r>
              <a:rPr dirty="0" smtClean="0" sz="1300" spc="-3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300" spc="-2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uda</a:t>
            </a:r>
            <a:r>
              <a:rPr dirty="0" smtClean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mantener</a:t>
            </a:r>
            <a:r>
              <a:rPr dirty="0" smtClean="0" sz="13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orden</a:t>
            </a:r>
            <a:r>
              <a:rPr dirty="0" smtClean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programa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51326" y="3500224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3751326" y="3500224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4826253" y="4123664"/>
            <a:ext cx="1141730" cy="696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2540">
              <a:lnSpc>
                <a:spcPct val="86500"/>
              </a:lnSpc>
            </a:pP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Permit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3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2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arios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programadores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colaboren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18938" y="3500224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5218938" y="3500224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247003" y="2716529"/>
            <a:ext cx="1234440" cy="5219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1270">
              <a:lnSpc>
                <a:spcPts val="1340"/>
              </a:lnSpc>
            </a:pP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posible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5">
                <a:solidFill>
                  <a:srgbClr val="FFFFFF"/>
                </a:solidFill>
                <a:latin typeface="Arial"/>
                <a:cs typeface="Arial"/>
              </a:rPr>
              <a:t>reutilizar</a:t>
            </a:r>
            <a:r>
              <a:rPr dirty="0" smtClean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código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 en</a:t>
            </a: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mtClean="0" sz="13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3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300" spc="-10">
                <a:solidFill>
                  <a:srgbClr val="FFFFFF"/>
                </a:solidFill>
                <a:latin typeface="Arial"/>
                <a:cs typeface="Arial"/>
              </a:rPr>
              <a:t>mas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686550" y="3500263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7" y="0"/>
                </a:moveTo>
                <a:lnTo>
                  <a:pt x="123977" y="8002"/>
                </a:lnTo>
                <a:lnTo>
                  <a:pt x="85843" y="25326"/>
                </a:lnTo>
                <a:lnTo>
                  <a:pt x="53160" y="50703"/>
                </a:lnTo>
                <a:lnTo>
                  <a:pt x="27208" y="82863"/>
                </a:lnTo>
                <a:lnTo>
                  <a:pt x="9262" y="120536"/>
                </a:lnTo>
                <a:lnTo>
                  <a:pt x="597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91" y="233258"/>
                </a:lnTo>
                <a:lnTo>
                  <a:pt x="27242" y="270649"/>
                </a:lnTo>
                <a:lnTo>
                  <a:pt x="53747" y="302638"/>
                </a:lnTo>
                <a:lnTo>
                  <a:pt x="87707" y="327981"/>
                </a:lnTo>
                <a:lnTo>
                  <a:pt x="128123" y="345438"/>
                </a:lnTo>
                <a:lnTo>
                  <a:pt x="173997" y="353764"/>
                </a:lnTo>
                <a:lnTo>
                  <a:pt x="190328" y="354296"/>
                </a:lnTo>
                <a:lnTo>
                  <a:pt x="204816" y="352743"/>
                </a:lnTo>
                <a:lnTo>
                  <a:pt x="245876" y="341493"/>
                </a:lnTo>
                <a:lnTo>
                  <a:pt x="282335" y="321343"/>
                </a:lnTo>
                <a:lnTo>
                  <a:pt x="312916" y="293564"/>
                </a:lnTo>
                <a:lnTo>
                  <a:pt x="336342" y="259425"/>
                </a:lnTo>
                <a:lnTo>
                  <a:pt x="351334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4" y="121037"/>
                </a:lnTo>
                <a:lnTo>
                  <a:pt x="329373" y="83647"/>
                </a:lnTo>
                <a:lnTo>
                  <a:pt x="302868" y="51658"/>
                </a:lnTo>
                <a:lnTo>
                  <a:pt x="268908" y="26314"/>
                </a:lnTo>
                <a:lnTo>
                  <a:pt x="228492" y="8858"/>
                </a:lnTo>
                <a:lnTo>
                  <a:pt x="182618" y="531"/>
                </a:lnTo>
                <a:lnTo>
                  <a:pt x="16628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6686550" y="3500263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81" y="134099"/>
                </a:lnTo>
                <a:lnTo>
                  <a:pt x="20273" y="94870"/>
                </a:lnTo>
                <a:lnTo>
                  <a:pt x="43699" y="60732"/>
                </a:lnTo>
                <a:lnTo>
                  <a:pt x="74280" y="32953"/>
                </a:lnTo>
                <a:lnTo>
                  <a:pt x="110739" y="12803"/>
                </a:lnTo>
                <a:lnTo>
                  <a:pt x="151799" y="1553"/>
                </a:lnTo>
                <a:lnTo>
                  <a:pt x="166287" y="0"/>
                </a:lnTo>
                <a:lnTo>
                  <a:pt x="182618" y="531"/>
                </a:lnTo>
                <a:lnTo>
                  <a:pt x="228492" y="8858"/>
                </a:lnTo>
                <a:lnTo>
                  <a:pt x="268908" y="26314"/>
                </a:lnTo>
                <a:lnTo>
                  <a:pt x="302868" y="51658"/>
                </a:lnTo>
                <a:lnTo>
                  <a:pt x="329373" y="83647"/>
                </a:lnTo>
                <a:lnTo>
                  <a:pt x="347424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3" y="233760"/>
                </a:lnTo>
                <a:lnTo>
                  <a:pt x="329407" y="271433"/>
                </a:lnTo>
                <a:lnTo>
                  <a:pt x="303455" y="303593"/>
                </a:lnTo>
                <a:lnTo>
                  <a:pt x="270772" y="328970"/>
                </a:lnTo>
                <a:lnTo>
                  <a:pt x="232638" y="346294"/>
                </a:lnTo>
                <a:lnTo>
                  <a:pt x="190328" y="354296"/>
                </a:lnTo>
                <a:lnTo>
                  <a:pt x="173997" y="353764"/>
                </a:lnTo>
                <a:lnTo>
                  <a:pt x="128123" y="345438"/>
                </a:lnTo>
                <a:lnTo>
                  <a:pt x="87707" y="327981"/>
                </a:lnTo>
                <a:lnTo>
                  <a:pt x="53747" y="302638"/>
                </a:lnTo>
                <a:lnTo>
                  <a:pt x="27242" y="270649"/>
                </a:lnTo>
                <a:lnTo>
                  <a:pt x="9191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24380" y="478916"/>
            <a:ext cx="43262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Funciones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57146" y="2233661"/>
            <a:ext cx="405763" cy="609427"/>
          </a:xfrm>
          <a:custGeom>
            <a:avLst/>
            <a:gdLst/>
            <a:ahLst/>
            <a:cxnLst/>
            <a:rect l="l" t="t" r="r" b="b"/>
            <a:pathLst>
              <a:path w="405763" h="609427">
                <a:moveTo>
                  <a:pt x="405763" y="0"/>
                </a:moveTo>
                <a:lnTo>
                  <a:pt x="0" y="0"/>
                </a:lnTo>
                <a:lnTo>
                  <a:pt x="0" y="609427"/>
                </a:lnTo>
                <a:lnTo>
                  <a:pt x="169068" y="609427"/>
                </a:lnTo>
                <a:lnTo>
                  <a:pt x="169068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609427">
                <a:moveTo>
                  <a:pt x="405763" y="507856"/>
                </a:moveTo>
                <a:lnTo>
                  <a:pt x="236695" y="507856"/>
                </a:lnTo>
                <a:lnTo>
                  <a:pt x="236695" y="609427"/>
                </a:lnTo>
                <a:lnTo>
                  <a:pt x="405763" y="609427"/>
                </a:lnTo>
                <a:lnTo>
                  <a:pt x="405763" y="507856"/>
                </a:lnTo>
                <a:close/>
              </a:path>
              <a:path w="405763" h="609427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609427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609427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609427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609427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609427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30537" y="2369090"/>
            <a:ext cx="405763" cy="473999"/>
          </a:xfrm>
          <a:custGeom>
            <a:avLst/>
            <a:gdLst/>
            <a:ahLst/>
            <a:cxnLst/>
            <a:rect l="l" t="t" r="r" b="b"/>
            <a:pathLst>
              <a:path w="405763" h="473999">
                <a:moveTo>
                  <a:pt x="405763" y="0"/>
                </a:moveTo>
                <a:lnTo>
                  <a:pt x="0" y="0"/>
                </a:lnTo>
                <a:lnTo>
                  <a:pt x="0" y="473999"/>
                </a:lnTo>
                <a:lnTo>
                  <a:pt x="169068" y="473999"/>
                </a:lnTo>
                <a:lnTo>
                  <a:pt x="169068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473999">
                <a:moveTo>
                  <a:pt x="405763" y="372428"/>
                </a:moveTo>
                <a:lnTo>
                  <a:pt x="236695" y="372428"/>
                </a:lnTo>
                <a:lnTo>
                  <a:pt x="236695" y="473999"/>
                </a:lnTo>
                <a:lnTo>
                  <a:pt x="405763" y="473999"/>
                </a:lnTo>
                <a:lnTo>
                  <a:pt x="405763" y="372428"/>
                </a:lnTo>
                <a:close/>
              </a:path>
              <a:path w="405763" h="473999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473999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473999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473999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03928" y="1827376"/>
            <a:ext cx="405763" cy="1015713"/>
          </a:xfrm>
          <a:custGeom>
            <a:avLst/>
            <a:gdLst/>
            <a:ahLst/>
            <a:cxnLst/>
            <a:rect l="l" t="t" r="r" b="b"/>
            <a:pathLst>
              <a:path w="405763" h="1015713">
                <a:moveTo>
                  <a:pt x="0" y="0"/>
                </a:moveTo>
                <a:lnTo>
                  <a:pt x="0" y="1015713"/>
                </a:lnTo>
                <a:lnTo>
                  <a:pt x="169068" y="1015713"/>
                </a:lnTo>
                <a:lnTo>
                  <a:pt x="169068" y="914141"/>
                </a:lnTo>
                <a:lnTo>
                  <a:pt x="405763" y="914141"/>
                </a:lnTo>
                <a:lnTo>
                  <a:pt x="405763" y="846427"/>
                </a:lnTo>
                <a:lnTo>
                  <a:pt x="101440" y="846427"/>
                </a:lnTo>
                <a:lnTo>
                  <a:pt x="101440" y="778713"/>
                </a:lnTo>
                <a:lnTo>
                  <a:pt x="405763" y="778713"/>
                </a:lnTo>
                <a:lnTo>
                  <a:pt x="405763" y="710999"/>
                </a:lnTo>
                <a:lnTo>
                  <a:pt x="101440" y="710999"/>
                </a:lnTo>
                <a:lnTo>
                  <a:pt x="101440" y="643284"/>
                </a:lnTo>
                <a:lnTo>
                  <a:pt x="405763" y="643284"/>
                </a:lnTo>
                <a:lnTo>
                  <a:pt x="405763" y="575570"/>
                </a:lnTo>
                <a:lnTo>
                  <a:pt x="101440" y="575570"/>
                </a:lnTo>
                <a:lnTo>
                  <a:pt x="101440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86214"/>
                </a:lnTo>
                <a:lnTo>
                  <a:pt x="101440" y="186214"/>
                </a:lnTo>
                <a:lnTo>
                  <a:pt x="101440" y="118499"/>
                </a:lnTo>
                <a:lnTo>
                  <a:pt x="405763" y="118499"/>
                </a:lnTo>
                <a:lnTo>
                  <a:pt x="405763" y="50785"/>
                </a:lnTo>
                <a:lnTo>
                  <a:pt x="0" y="0"/>
                </a:lnTo>
                <a:close/>
              </a:path>
              <a:path w="405763" h="1015713">
                <a:moveTo>
                  <a:pt x="405763" y="914141"/>
                </a:moveTo>
                <a:lnTo>
                  <a:pt x="236695" y="914141"/>
                </a:lnTo>
                <a:lnTo>
                  <a:pt x="236695" y="1015713"/>
                </a:lnTo>
                <a:lnTo>
                  <a:pt x="405763" y="1015713"/>
                </a:lnTo>
                <a:lnTo>
                  <a:pt x="405763" y="914141"/>
                </a:lnTo>
                <a:close/>
              </a:path>
              <a:path w="405763" h="1015713">
                <a:moveTo>
                  <a:pt x="236695" y="778713"/>
                </a:moveTo>
                <a:lnTo>
                  <a:pt x="169068" y="778713"/>
                </a:lnTo>
                <a:lnTo>
                  <a:pt x="169068" y="846427"/>
                </a:lnTo>
                <a:lnTo>
                  <a:pt x="236695" y="846427"/>
                </a:lnTo>
                <a:lnTo>
                  <a:pt x="236695" y="778713"/>
                </a:lnTo>
                <a:close/>
              </a:path>
              <a:path w="405763" h="1015713">
                <a:moveTo>
                  <a:pt x="405763" y="778713"/>
                </a:moveTo>
                <a:lnTo>
                  <a:pt x="304322" y="778713"/>
                </a:lnTo>
                <a:lnTo>
                  <a:pt x="304322" y="846427"/>
                </a:lnTo>
                <a:lnTo>
                  <a:pt x="405763" y="846427"/>
                </a:lnTo>
                <a:lnTo>
                  <a:pt x="405763" y="778713"/>
                </a:lnTo>
                <a:close/>
              </a:path>
              <a:path w="405763" h="1015713">
                <a:moveTo>
                  <a:pt x="236695" y="643284"/>
                </a:moveTo>
                <a:lnTo>
                  <a:pt x="169068" y="643284"/>
                </a:lnTo>
                <a:lnTo>
                  <a:pt x="169068" y="710999"/>
                </a:lnTo>
                <a:lnTo>
                  <a:pt x="236695" y="710999"/>
                </a:lnTo>
                <a:lnTo>
                  <a:pt x="236695" y="643284"/>
                </a:lnTo>
                <a:close/>
              </a:path>
              <a:path w="405763" h="1015713">
                <a:moveTo>
                  <a:pt x="405763" y="643284"/>
                </a:moveTo>
                <a:lnTo>
                  <a:pt x="304322" y="643284"/>
                </a:lnTo>
                <a:lnTo>
                  <a:pt x="304322" y="710999"/>
                </a:lnTo>
                <a:lnTo>
                  <a:pt x="405763" y="710999"/>
                </a:lnTo>
                <a:lnTo>
                  <a:pt x="405763" y="643284"/>
                </a:lnTo>
                <a:close/>
              </a:path>
              <a:path w="405763" h="1015713">
                <a:moveTo>
                  <a:pt x="236695" y="507856"/>
                </a:moveTo>
                <a:lnTo>
                  <a:pt x="169068" y="507856"/>
                </a:lnTo>
                <a:lnTo>
                  <a:pt x="169068" y="575570"/>
                </a:lnTo>
                <a:lnTo>
                  <a:pt x="236695" y="575570"/>
                </a:lnTo>
                <a:lnTo>
                  <a:pt x="236695" y="507856"/>
                </a:lnTo>
                <a:close/>
              </a:path>
              <a:path w="405763" h="1015713">
                <a:moveTo>
                  <a:pt x="405763" y="507856"/>
                </a:moveTo>
                <a:lnTo>
                  <a:pt x="304322" y="507856"/>
                </a:lnTo>
                <a:lnTo>
                  <a:pt x="304322" y="575570"/>
                </a:lnTo>
                <a:lnTo>
                  <a:pt x="405763" y="575570"/>
                </a:lnTo>
                <a:lnTo>
                  <a:pt x="405763" y="507856"/>
                </a:lnTo>
                <a:close/>
              </a:path>
              <a:path w="405763" h="1015713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1015713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1015713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1015713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1015713">
                <a:moveTo>
                  <a:pt x="236695" y="118499"/>
                </a:moveTo>
                <a:lnTo>
                  <a:pt x="169068" y="118499"/>
                </a:lnTo>
                <a:lnTo>
                  <a:pt x="169068" y="186214"/>
                </a:lnTo>
                <a:lnTo>
                  <a:pt x="236695" y="186214"/>
                </a:lnTo>
                <a:lnTo>
                  <a:pt x="236695" y="118499"/>
                </a:lnTo>
                <a:close/>
              </a:path>
              <a:path w="405763" h="1015713">
                <a:moveTo>
                  <a:pt x="405763" y="118499"/>
                </a:moveTo>
                <a:lnTo>
                  <a:pt x="304322" y="118499"/>
                </a:lnTo>
                <a:lnTo>
                  <a:pt x="304322" y="186214"/>
                </a:lnTo>
                <a:lnTo>
                  <a:pt x="405763" y="186214"/>
                </a:lnTo>
                <a:lnTo>
                  <a:pt x="405763" y="1184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793842" y="1793519"/>
            <a:ext cx="405763" cy="507856"/>
          </a:xfrm>
          <a:custGeom>
            <a:avLst/>
            <a:gdLst/>
            <a:ahLst/>
            <a:cxnLst/>
            <a:rect l="l" t="t" r="r" b="b"/>
            <a:pathLst>
              <a:path w="405763" h="507856">
                <a:moveTo>
                  <a:pt x="405763" y="0"/>
                </a:moveTo>
                <a:lnTo>
                  <a:pt x="0" y="0"/>
                </a:lnTo>
                <a:lnTo>
                  <a:pt x="0" y="372428"/>
                </a:lnTo>
                <a:lnTo>
                  <a:pt x="236695" y="372428"/>
                </a:lnTo>
                <a:lnTo>
                  <a:pt x="236695" y="507856"/>
                </a:lnTo>
                <a:lnTo>
                  <a:pt x="405763" y="507856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507856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507856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507856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507856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9241" y="3528059"/>
            <a:ext cx="2989580" cy="375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Predef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das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lt-i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9464" y="1708432"/>
            <a:ext cx="1278776" cy="1196284"/>
          </a:xfrm>
          <a:custGeom>
            <a:avLst/>
            <a:gdLst/>
            <a:ahLst/>
            <a:cxnLst/>
            <a:rect l="l" t="t" r="r" b="b"/>
            <a:pathLst>
              <a:path w="1278776" h="1196284">
                <a:moveTo>
                  <a:pt x="271320" y="925427"/>
                </a:moveTo>
                <a:lnTo>
                  <a:pt x="247530" y="925427"/>
                </a:lnTo>
                <a:lnTo>
                  <a:pt x="235794" y="926838"/>
                </a:lnTo>
                <a:lnTo>
                  <a:pt x="191549" y="943766"/>
                </a:lnTo>
                <a:lnTo>
                  <a:pt x="155016" y="974802"/>
                </a:lnTo>
                <a:lnTo>
                  <a:pt x="136019" y="1008659"/>
                </a:lnTo>
                <a:lnTo>
                  <a:pt x="126877" y="1076373"/>
                </a:lnTo>
                <a:lnTo>
                  <a:pt x="129446" y="1093302"/>
                </a:lnTo>
                <a:lnTo>
                  <a:pt x="147520" y="1135623"/>
                </a:lnTo>
                <a:lnTo>
                  <a:pt x="179854" y="1169480"/>
                </a:lnTo>
                <a:lnTo>
                  <a:pt x="236487" y="1193462"/>
                </a:lnTo>
                <a:lnTo>
                  <a:pt x="260385" y="1196284"/>
                </a:lnTo>
                <a:lnTo>
                  <a:pt x="284001" y="1193462"/>
                </a:lnTo>
                <a:lnTo>
                  <a:pt x="328212" y="1177945"/>
                </a:lnTo>
                <a:lnTo>
                  <a:pt x="359317" y="1152552"/>
                </a:lnTo>
                <a:lnTo>
                  <a:pt x="384993" y="1110230"/>
                </a:lnTo>
                <a:lnTo>
                  <a:pt x="394536" y="1069320"/>
                </a:lnTo>
                <a:lnTo>
                  <a:pt x="393691" y="1038284"/>
                </a:lnTo>
                <a:lnTo>
                  <a:pt x="390960" y="1025588"/>
                </a:lnTo>
                <a:lnTo>
                  <a:pt x="387459" y="1014302"/>
                </a:lnTo>
                <a:lnTo>
                  <a:pt x="383595" y="1004427"/>
                </a:lnTo>
                <a:lnTo>
                  <a:pt x="378148" y="994552"/>
                </a:lnTo>
                <a:lnTo>
                  <a:pt x="427552" y="943766"/>
                </a:lnTo>
                <a:lnTo>
                  <a:pt x="329351" y="943766"/>
                </a:lnTo>
                <a:lnTo>
                  <a:pt x="318192" y="938123"/>
                </a:lnTo>
                <a:lnTo>
                  <a:pt x="295062" y="929659"/>
                </a:lnTo>
                <a:lnTo>
                  <a:pt x="283233" y="926838"/>
                </a:lnTo>
                <a:lnTo>
                  <a:pt x="271320" y="925427"/>
                </a:lnTo>
                <a:close/>
              </a:path>
              <a:path w="1278776" h="1196284">
                <a:moveTo>
                  <a:pt x="861956" y="845016"/>
                </a:moveTo>
                <a:lnTo>
                  <a:pt x="764586" y="845016"/>
                </a:lnTo>
                <a:lnTo>
                  <a:pt x="911469" y="991730"/>
                </a:lnTo>
                <a:lnTo>
                  <a:pt x="905044" y="1004427"/>
                </a:lnTo>
                <a:lnTo>
                  <a:pt x="894334" y="1041105"/>
                </a:lnTo>
                <a:lnTo>
                  <a:pt x="893158" y="1069320"/>
                </a:lnTo>
                <a:lnTo>
                  <a:pt x="894285" y="1080605"/>
                </a:lnTo>
                <a:lnTo>
                  <a:pt x="906385" y="1121516"/>
                </a:lnTo>
                <a:lnTo>
                  <a:pt x="936710" y="1161016"/>
                </a:lnTo>
                <a:lnTo>
                  <a:pt x="980575" y="1187819"/>
                </a:lnTo>
                <a:lnTo>
                  <a:pt x="1015911" y="1196284"/>
                </a:lnTo>
                <a:lnTo>
                  <a:pt x="1039660" y="1196284"/>
                </a:lnTo>
                <a:lnTo>
                  <a:pt x="1085297" y="1184998"/>
                </a:lnTo>
                <a:lnTo>
                  <a:pt x="1125404" y="1155373"/>
                </a:lnTo>
                <a:lnTo>
                  <a:pt x="1148075" y="1121516"/>
                </a:lnTo>
                <a:lnTo>
                  <a:pt x="1160928" y="1080605"/>
                </a:lnTo>
                <a:lnTo>
                  <a:pt x="1162164" y="1069320"/>
                </a:lnTo>
                <a:lnTo>
                  <a:pt x="1161235" y="1041105"/>
                </a:lnTo>
                <a:lnTo>
                  <a:pt x="1146231" y="995963"/>
                </a:lnTo>
                <a:lnTo>
                  <a:pt x="1111887" y="957873"/>
                </a:lnTo>
                <a:lnTo>
                  <a:pt x="1087044" y="942356"/>
                </a:lnTo>
                <a:lnTo>
                  <a:pt x="964708" y="942356"/>
                </a:lnTo>
                <a:lnTo>
                  <a:pt x="861956" y="845016"/>
                </a:lnTo>
                <a:close/>
              </a:path>
              <a:path w="1278776" h="1196284">
                <a:moveTo>
                  <a:pt x="445193" y="554410"/>
                </a:moveTo>
                <a:lnTo>
                  <a:pt x="246965" y="554410"/>
                </a:lnTo>
                <a:lnTo>
                  <a:pt x="436806" y="627767"/>
                </a:lnTo>
                <a:lnTo>
                  <a:pt x="435091" y="637642"/>
                </a:lnTo>
                <a:lnTo>
                  <a:pt x="433804" y="647517"/>
                </a:lnTo>
                <a:lnTo>
                  <a:pt x="432934" y="682784"/>
                </a:lnTo>
                <a:lnTo>
                  <a:pt x="434259" y="696892"/>
                </a:lnTo>
                <a:lnTo>
                  <a:pt x="443993" y="739213"/>
                </a:lnTo>
                <a:lnTo>
                  <a:pt x="465932" y="784356"/>
                </a:lnTo>
                <a:lnTo>
                  <a:pt x="473133" y="794231"/>
                </a:lnTo>
                <a:lnTo>
                  <a:pt x="329351" y="943766"/>
                </a:lnTo>
                <a:lnTo>
                  <a:pt x="427552" y="943766"/>
                </a:lnTo>
                <a:lnTo>
                  <a:pt x="523616" y="845016"/>
                </a:lnTo>
                <a:lnTo>
                  <a:pt x="861956" y="845016"/>
                </a:lnTo>
                <a:lnTo>
                  <a:pt x="812813" y="798463"/>
                </a:lnTo>
                <a:lnTo>
                  <a:pt x="820353" y="787177"/>
                </a:lnTo>
                <a:lnTo>
                  <a:pt x="824631" y="780124"/>
                </a:lnTo>
                <a:lnTo>
                  <a:pt x="526662" y="780124"/>
                </a:lnTo>
                <a:lnTo>
                  <a:pt x="527672" y="729338"/>
                </a:lnTo>
                <a:lnTo>
                  <a:pt x="559579" y="696892"/>
                </a:lnTo>
                <a:lnTo>
                  <a:pt x="607436" y="678552"/>
                </a:lnTo>
                <a:lnTo>
                  <a:pt x="644678" y="674320"/>
                </a:lnTo>
                <a:lnTo>
                  <a:pt x="855445" y="674320"/>
                </a:lnTo>
                <a:lnTo>
                  <a:pt x="855225" y="661624"/>
                </a:lnTo>
                <a:lnTo>
                  <a:pt x="646916" y="661624"/>
                </a:lnTo>
                <a:lnTo>
                  <a:pt x="632055" y="660213"/>
                </a:lnTo>
                <a:lnTo>
                  <a:pt x="597588" y="637642"/>
                </a:lnTo>
                <a:lnTo>
                  <a:pt x="586734" y="612249"/>
                </a:lnTo>
                <a:lnTo>
                  <a:pt x="587901" y="595320"/>
                </a:lnTo>
                <a:lnTo>
                  <a:pt x="591880" y="581213"/>
                </a:lnTo>
                <a:lnTo>
                  <a:pt x="598334" y="568517"/>
                </a:lnTo>
                <a:lnTo>
                  <a:pt x="603704" y="561463"/>
                </a:lnTo>
                <a:lnTo>
                  <a:pt x="462918" y="561463"/>
                </a:lnTo>
                <a:lnTo>
                  <a:pt x="445193" y="554410"/>
                </a:lnTo>
                <a:close/>
              </a:path>
              <a:path w="1278776" h="1196284">
                <a:moveTo>
                  <a:pt x="1032113" y="926838"/>
                </a:moveTo>
                <a:lnTo>
                  <a:pt x="1020486" y="926838"/>
                </a:lnTo>
                <a:lnTo>
                  <a:pt x="1008950" y="928248"/>
                </a:lnTo>
                <a:lnTo>
                  <a:pt x="986349" y="933891"/>
                </a:lnTo>
                <a:lnTo>
                  <a:pt x="964708" y="942356"/>
                </a:lnTo>
                <a:lnTo>
                  <a:pt x="1087044" y="942356"/>
                </a:lnTo>
                <a:lnTo>
                  <a:pt x="1078540" y="938123"/>
                </a:lnTo>
                <a:lnTo>
                  <a:pt x="1067045" y="933891"/>
                </a:lnTo>
                <a:lnTo>
                  <a:pt x="1043782" y="928248"/>
                </a:lnTo>
                <a:lnTo>
                  <a:pt x="1032113" y="926838"/>
                </a:lnTo>
                <a:close/>
              </a:path>
              <a:path w="1278776" h="1196284">
                <a:moveTo>
                  <a:pt x="764586" y="845016"/>
                </a:moveTo>
                <a:lnTo>
                  <a:pt x="523616" y="845016"/>
                </a:lnTo>
                <a:lnTo>
                  <a:pt x="534653" y="852070"/>
                </a:lnTo>
                <a:lnTo>
                  <a:pt x="569539" y="868998"/>
                </a:lnTo>
                <a:lnTo>
                  <a:pt x="581641" y="873231"/>
                </a:lnTo>
                <a:lnTo>
                  <a:pt x="606341" y="878873"/>
                </a:lnTo>
                <a:lnTo>
                  <a:pt x="631467" y="881695"/>
                </a:lnTo>
                <a:lnTo>
                  <a:pt x="656734" y="881695"/>
                </a:lnTo>
                <a:lnTo>
                  <a:pt x="706560" y="873231"/>
                </a:lnTo>
                <a:lnTo>
                  <a:pt x="753548" y="852070"/>
                </a:lnTo>
                <a:lnTo>
                  <a:pt x="764586" y="845016"/>
                </a:lnTo>
                <a:close/>
              </a:path>
              <a:path w="1278776" h="1196284">
                <a:moveTo>
                  <a:pt x="855445" y="674320"/>
                </a:moveTo>
                <a:lnTo>
                  <a:pt x="644678" y="674320"/>
                </a:lnTo>
                <a:lnTo>
                  <a:pt x="682727" y="678552"/>
                </a:lnTo>
                <a:lnTo>
                  <a:pt x="697958" y="682784"/>
                </a:lnTo>
                <a:lnTo>
                  <a:pt x="711342" y="688427"/>
                </a:lnTo>
                <a:lnTo>
                  <a:pt x="723167" y="692659"/>
                </a:lnTo>
                <a:lnTo>
                  <a:pt x="733718" y="698302"/>
                </a:lnTo>
                <a:lnTo>
                  <a:pt x="743284" y="703945"/>
                </a:lnTo>
                <a:lnTo>
                  <a:pt x="756141" y="715231"/>
                </a:lnTo>
                <a:lnTo>
                  <a:pt x="762371" y="725106"/>
                </a:lnTo>
                <a:lnTo>
                  <a:pt x="763570" y="780124"/>
                </a:lnTo>
                <a:lnTo>
                  <a:pt x="824631" y="780124"/>
                </a:lnTo>
                <a:lnTo>
                  <a:pt x="843435" y="742034"/>
                </a:lnTo>
                <a:lnTo>
                  <a:pt x="852991" y="703945"/>
                </a:lnTo>
                <a:lnTo>
                  <a:pt x="855209" y="682784"/>
                </a:lnTo>
                <a:lnTo>
                  <a:pt x="855445" y="674320"/>
                </a:lnTo>
                <a:close/>
              </a:path>
              <a:path w="1278776" h="1196284">
                <a:moveTo>
                  <a:pt x="812506" y="543124"/>
                </a:moveTo>
                <a:lnTo>
                  <a:pt x="645116" y="543124"/>
                </a:lnTo>
                <a:lnTo>
                  <a:pt x="659496" y="544535"/>
                </a:lnTo>
                <a:lnTo>
                  <a:pt x="672596" y="550177"/>
                </a:lnTo>
                <a:lnTo>
                  <a:pt x="699226" y="578392"/>
                </a:lnTo>
                <a:lnTo>
                  <a:pt x="703011" y="602374"/>
                </a:lnTo>
                <a:lnTo>
                  <a:pt x="701680" y="612249"/>
                </a:lnTo>
                <a:lnTo>
                  <a:pt x="682850" y="647517"/>
                </a:lnTo>
                <a:lnTo>
                  <a:pt x="646916" y="661624"/>
                </a:lnTo>
                <a:lnTo>
                  <a:pt x="855225" y="661624"/>
                </a:lnTo>
                <a:lnTo>
                  <a:pt x="854186" y="647517"/>
                </a:lnTo>
                <a:lnTo>
                  <a:pt x="853160" y="639052"/>
                </a:lnTo>
                <a:lnTo>
                  <a:pt x="1010479" y="565695"/>
                </a:lnTo>
                <a:lnTo>
                  <a:pt x="828043" y="565695"/>
                </a:lnTo>
                <a:lnTo>
                  <a:pt x="821113" y="554410"/>
                </a:lnTo>
                <a:lnTo>
                  <a:pt x="812506" y="543124"/>
                </a:lnTo>
                <a:close/>
              </a:path>
              <a:path w="1278776" h="1196284">
                <a:moveTo>
                  <a:pt x="1252026" y="552999"/>
                </a:moveTo>
                <a:lnTo>
                  <a:pt x="1037707" y="552999"/>
                </a:lnTo>
                <a:lnTo>
                  <a:pt x="1045798" y="562874"/>
                </a:lnTo>
                <a:lnTo>
                  <a:pt x="1095977" y="598142"/>
                </a:lnTo>
                <a:lnTo>
                  <a:pt x="1131203" y="606606"/>
                </a:lnTo>
                <a:lnTo>
                  <a:pt x="1155587" y="606606"/>
                </a:lnTo>
                <a:lnTo>
                  <a:pt x="1167827" y="605195"/>
                </a:lnTo>
                <a:lnTo>
                  <a:pt x="1192034" y="599552"/>
                </a:lnTo>
                <a:lnTo>
                  <a:pt x="1204128" y="592499"/>
                </a:lnTo>
                <a:lnTo>
                  <a:pt x="1215412" y="586856"/>
                </a:lnTo>
                <a:lnTo>
                  <a:pt x="1225866" y="578392"/>
                </a:lnTo>
                <a:lnTo>
                  <a:pt x="1235467" y="571338"/>
                </a:lnTo>
                <a:lnTo>
                  <a:pt x="1252026" y="552999"/>
                </a:lnTo>
                <a:close/>
              </a:path>
              <a:path w="1278776" h="1196284">
                <a:moveTo>
                  <a:pt x="153539" y="321642"/>
                </a:moveTo>
                <a:lnTo>
                  <a:pt x="126917" y="321642"/>
                </a:lnTo>
                <a:lnTo>
                  <a:pt x="101431" y="327285"/>
                </a:lnTo>
                <a:lnTo>
                  <a:pt x="55937" y="348446"/>
                </a:lnTo>
                <a:lnTo>
                  <a:pt x="28648" y="375249"/>
                </a:lnTo>
                <a:lnTo>
                  <a:pt x="5251" y="418981"/>
                </a:lnTo>
                <a:lnTo>
                  <a:pt x="0" y="479642"/>
                </a:lnTo>
                <a:lnTo>
                  <a:pt x="1352" y="489517"/>
                </a:lnTo>
                <a:lnTo>
                  <a:pt x="25676" y="545945"/>
                </a:lnTo>
                <a:lnTo>
                  <a:pt x="61876" y="581213"/>
                </a:lnTo>
                <a:lnTo>
                  <a:pt x="96733" y="598142"/>
                </a:lnTo>
                <a:lnTo>
                  <a:pt x="136151" y="603784"/>
                </a:lnTo>
                <a:lnTo>
                  <a:pt x="149125" y="603784"/>
                </a:lnTo>
                <a:lnTo>
                  <a:pt x="197693" y="591088"/>
                </a:lnTo>
                <a:lnTo>
                  <a:pt x="238409" y="564285"/>
                </a:lnTo>
                <a:lnTo>
                  <a:pt x="246965" y="554410"/>
                </a:lnTo>
                <a:lnTo>
                  <a:pt x="445193" y="554410"/>
                </a:lnTo>
                <a:lnTo>
                  <a:pt x="278584" y="488106"/>
                </a:lnTo>
                <a:lnTo>
                  <a:pt x="279819" y="479642"/>
                </a:lnTo>
                <a:lnTo>
                  <a:pt x="278478" y="435910"/>
                </a:lnTo>
                <a:lnTo>
                  <a:pt x="266224" y="399231"/>
                </a:lnTo>
                <a:lnTo>
                  <a:pt x="236036" y="359731"/>
                </a:lnTo>
                <a:lnTo>
                  <a:pt x="204634" y="337160"/>
                </a:lnTo>
                <a:lnTo>
                  <a:pt x="180224" y="327285"/>
                </a:lnTo>
                <a:lnTo>
                  <a:pt x="153539" y="321642"/>
                </a:lnTo>
                <a:close/>
              </a:path>
              <a:path w="1278776" h="1196284">
                <a:moveTo>
                  <a:pt x="1145575" y="335749"/>
                </a:moveTo>
                <a:lnTo>
                  <a:pt x="1096890" y="345624"/>
                </a:lnTo>
                <a:lnTo>
                  <a:pt x="1061347" y="365374"/>
                </a:lnTo>
                <a:lnTo>
                  <a:pt x="1034314" y="393588"/>
                </a:lnTo>
                <a:lnTo>
                  <a:pt x="1016566" y="427445"/>
                </a:lnTo>
                <a:lnTo>
                  <a:pt x="1009730" y="489517"/>
                </a:lnTo>
                <a:lnTo>
                  <a:pt x="828043" y="565695"/>
                </a:lnTo>
                <a:lnTo>
                  <a:pt x="1010479" y="565695"/>
                </a:lnTo>
                <a:lnTo>
                  <a:pt x="1037707" y="552999"/>
                </a:lnTo>
                <a:lnTo>
                  <a:pt x="1252026" y="552999"/>
                </a:lnTo>
                <a:lnTo>
                  <a:pt x="1273978" y="510677"/>
                </a:lnTo>
                <a:lnTo>
                  <a:pt x="1278776" y="488106"/>
                </a:lnTo>
                <a:lnTo>
                  <a:pt x="1277951" y="447195"/>
                </a:lnTo>
                <a:lnTo>
                  <a:pt x="1264690" y="407695"/>
                </a:lnTo>
                <a:lnTo>
                  <a:pt x="1233901" y="369606"/>
                </a:lnTo>
                <a:lnTo>
                  <a:pt x="1181320" y="341392"/>
                </a:lnTo>
                <a:lnTo>
                  <a:pt x="1169616" y="338571"/>
                </a:lnTo>
                <a:lnTo>
                  <a:pt x="1145575" y="335749"/>
                </a:lnTo>
                <a:close/>
              </a:path>
              <a:path w="1278776" h="1196284">
                <a:moveTo>
                  <a:pt x="652401" y="0"/>
                </a:moveTo>
                <a:lnTo>
                  <a:pt x="640094" y="0"/>
                </a:lnTo>
                <a:lnTo>
                  <a:pt x="615183" y="2821"/>
                </a:lnTo>
                <a:lnTo>
                  <a:pt x="577736" y="18339"/>
                </a:lnTo>
                <a:lnTo>
                  <a:pt x="547461" y="42321"/>
                </a:lnTo>
                <a:lnTo>
                  <a:pt x="524603" y="73357"/>
                </a:lnTo>
                <a:lnTo>
                  <a:pt x="511135" y="111446"/>
                </a:lnTo>
                <a:lnTo>
                  <a:pt x="510203" y="155178"/>
                </a:lnTo>
                <a:lnTo>
                  <a:pt x="512741" y="167874"/>
                </a:lnTo>
                <a:lnTo>
                  <a:pt x="528431" y="205964"/>
                </a:lnTo>
                <a:lnTo>
                  <a:pt x="553534" y="236999"/>
                </a:lnTo>
                <a:lnTo>
                  <a:pt x="563687" y="244053"/>
                </a:lnTo>
                <a:lnTo>
                  <a:pt x="574622" y="252517"/>
                </a:lnTo>
                <a:lnTo>
                  <a:pt x="598580" y="263803"/>
                </a:lnTo>
                <a:lnTo>
                  <a:pt x="610256" y="461303"/>
                </a:lnTo>
                <a:lnTo>
                  <a:pt x="597204" y="464124"/>
                </a:lnTo>
                <a:lnTo>
                  <a:pt x="559754" y="476820"/>
                </a:lnTo>
                <a:lnTo>
                  <a:pt x="525524" y="495160"/>
                </a:lnTo>
                <a:lnTo>
                  <a:pt x="495358" y="520552"/>
                </a:lnTo>
                <a:lnTo>
                  <a:pt x="470100" y="550177"/>
                </a:lnTo>
                <a:lnTo>
                  <a:pt x="462918" y="561463"/>
                </a:lnTo>
                <a:lnTo>
                  <a:pt x="603704" y="561463"/>
                </a:lnTo>
                <a:lnTo>
                  <a:pt x="606926" y="557231"/>
                </a:lnTo>
                <a:lnTo>
                  <a:pt x="617317" y="550177"/>
                </a:lnTo>
                <a:lnTo>
                  <a:pt x="629172" y="544535"/>
                </a:lnTo>
                <a:lnTo>
                  <a:pt x="642152" y="543124"/>
                </a:lnTo>
                <a:lnTo>
                  <a:pt x="812506" y="543124"/>
                </a:lnTo>
                <a:lnTo>
                  <a:pt x="805329" y="533249"/>
                </a:lnTo>
                <a:lnTo>
                  <a:pt x="792530" y="520552"/>
                </a:lnTo>
                <a:lnTo>
                  <a:pt x="787188" y="514910"/>
                </a:lnTo>
                <a:lnTo>
                  <a:pt x="777311" y="506445"/>
                </a:lnTo>
                <a:lnTo>
                  <a:pt x="733162" y="479642"/>
                </a:lnTo>
                <a:lnTo>
                  <a:pt x="696050" y="465535"/>
                </a:lnTo>
                <a:lnTo>
                  <a:pt x="683084" y="462713"/>
                </a:lnTo>
                <a:lnTo>
                  <a:pt x="677945" y="266624"/>
                </a:lnTo>
                <a:lnTo>
                  <a:pt x="713842" y="252517"/>
                </a:lnTo>
                <a:lnTo>
                  <a:pt x="752118" y="217249"/>
                </a:lnTo>
                <a:lnTo>
                  <a:pt x="773742" y="174928"/>
                </a:lnTo>
                <a:lnTo>
                  <a:pt x="779244" y="142481"/>
                </a:lnTo>
                <a:lnTo>
                  <a:pt x="778298" y="118499"/>
                </a:lnTo>
                <a:lnTo>
                  <a:pt x="761250" y="71946"/>
                </a:lnTo>
                <a:lnTo>
                  <a:pt x="739089" y="40910"/>
                </a:lnTo>
                <a:lnTo>
                  <a:pt x="699186" y="12696"/>
                </a:lnTo>
                <a:lnTo>
                  <a:pt x="664525" y="1410"/>
                </a:lnTo>
                <a:lnTo>
                  <a:pt x="65240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97044" y="3552444"/>
            <a:ext cx="3361690" cy="7016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484505">
              <a:lnSpc>
                <a:spcPts val="276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fini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por el Usu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rio.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135" y="3013328"/>
            <a:ext cx="2599055" cy="12579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FFFFFF"/>
                </a:solidFill>
                <a:latin typeface="Calibri"/>
                <a:cs typeface="Calibri"/>
              </a:rPr>
              <a:t>Funciones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FFFFFF"/>
                </a:solidFill>
                <a:latin typeface="Calibri"/>
                <a:cs typeface="Calibri"/>
              </a:rPr>
              <a:t>Predefinidas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95344" y="355091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4395304" y="669997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762"/>
                </a:lnTo>
                <a:lnTo>
                  <a:pt x="69160" y="18568"/>
                </a:lnTo>
                <a:lnTo>
                  <a:pt x="60361" y="8736"/>
                </a:lnTo>
                <a:lnTo>
                  <a:pt x="47763" y="2226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544068" y="69125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4246541" y="69125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4222975" y="828373"/>
            <a:ext cx="418663" cy="139980"/>
          </a:xfrm>
          <a:custGeom>
            <a:avLst/>
            <a:gdLst/>
            <a:ahLst/>
            <a:cxnLst/>
            <a:rect l="l" t="t" r="r" b="b"/>
            <a:pathLst>
              <a:path w="418663" h="139980">
                <a:moveTo>
                  <a:pt x="194692" y="0"/>
                </a:moveTo>
                <a:lnTo>
                  <a:pt x="145062" y="6374"/>
                </a:lnTo>
                <a:lnTo>
                  <a:pt x="100383" y="20079"/>
                </a:lnTo>
                <a:lnTo>
                  <a:pt x="62132" y="40122"/>
                </a:lnTo>
                <a:lnTo>
                  <a:pt x="31784" y="65513"/>
                </a:lnTo>
                <a:lnTo>
                  <a:pt x="6087" y="106228"/>
                </a:lnTo>
                <a:lnTo>
                  <a:pt x="0" y="139980"/>
                </a:lnTo>
                <a:lnTo>
                  <a:pt x="418663" y="139980"/>
                </a:lnTo>
                <a:lnTo>
                  <a:pt x="407652" y="95259"/>
                </a:lnTo>
                <a:lnTo>
                  <a:pt x="377245" y="57087"/>
                </a:lnTo>
                <a:lnTo>
                  <a:pt x="342996" y="33461"/>
                </a:lnTo>
                <a:lnTo>
                  <a:pt x="300369" y="15421"/>
                </a:lnTo>
                <a:lnTo>
                  <a:pt x="250542" y="3942"/>
                </a:lnTo>
                <a:lnTo>
                  <a:pt x="194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219787" y="776159"/>
            <a:ext cx="127511" cy="122035"/>
          </a:xfrm>
          <a:custGeom>
            <a:avLst/>
            <a:gdLst/>
            <a:ahLst/>
            <a:cxnLst/>
            <a:rect l="l" t="t" r="r" b="b"/>
            <a:pathLst>
              <a:path w="127511" h="122035">
                <a:moveTo>
                  <a:pt x="62394" y="0"/>
                </a:moveTo>
                <a:lnTo>
                  <a:pt x="12219" y="12014"/>
                </a:lnTo>
                <a:lnTo>
                  <a:pt x="0" y="25833"/>
                </a:lnTo>
                <a:lnTo>
                  <a:pt x="0" y="122035"/>
                </a:lnTo>
                <a:lnTo>
                  <a:pt x="6936" y="112272"/>
                </a:lnTo>
                <a:lnTo>
                  <a:pt x="14770" y="102778"/>
                </a:lnTo>
                <a:lnTo>
                  <a:pt x="43664" y="76627"/>
                </a:lnTo>
                <a:lnTo>
                  <a:pt x="83627" y="53308"/>
                </a:lnTo>
                <a:lnTo>
                  <a:pt x="119968" y="39636"/>
                </a:lnTo>
                <a:lnTo>
                  <a:pt x="127511" y="31680"/>
                </a:lnTo>
                <a:lnTo>
                  <a:pt x="127511" y="25833"/>
                </a:lnTo>
                <a:lnTo>
                  <a:pt x="124855" y="19987"/>
                </a:lnTo>
                <a:lnTo>
                  <a:pt x="87264" y="2416"/>
                </a:lnTo>
                <a:lnTo>
                  <a:pt x="74899" y="513"/>
                </a:lnTo>
                <a:lnTo>
                  <a:pt x="62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4368020" y="754899"/>
            <a:ext cx="128043" cy="53471"/>
          </a:xfrm>
          <a:custGeom>
            <a:avLst/>
            <a:gdLst/>
            <a:ahLst/>
            <a:cxnLst/>
            <a:rect l="l" t="t" r="r" b="b"/>
            <a:pathLst>
              <a:path w="128043" h="53471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53471"/>
                </a:lnTo>
                <a:lnTo>
                  <a:pt x="12474" y="51181"/>
                </a:lnTo>
                <a:lnTo>
                  <a:pt x="24892" y="49417"/>
                </a:lnTo>
                <a:lnTo>
                  <a:pt x="37526" y="48141"/>
                </a:lnTo>
                <a:lnTo>
                  <a:pt x="50285" y="47367"/>
                </a:lnTo>
                <a:lnTo>
                  <a:pt x="63170" y="47094"/>
                </a:lnTo>
                <a:lnTo>
                  <a:pt x="128043" y="47094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  <a:path w="128043" h="53471">
                <a:moveTo>
                  <a:pt x="128043" y="47094"/>
                </a:moveTo>
                <a:lnTo>
                  <a:pt x="63170" y="47094"/>
                </a:lnTo>
                <a:lnTo>
                  <a:pt x="76174" y="47384"/>
                </a:lnTo>
                <a:lnTo>
                  <a:pt x="89023" y="48210"/>
                </a:lnTo>
                <a:lnTo>
                  <a:pt x="101697" y="49499"/>
                </a:lnTo>
                <a:lnTo>
                  <a:pt x="114253" y="51194"/>
                </a:lnTo>
                <a:lnTo>
                  <a:pt x="128043" y="53471"/>
                </a:lnTo>
                <a:lnTo>
                  <a:pt x="128043" y="47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4516783" y="776159"/>
            <a:ext cx="128043" cy="122035"/>
          </a:xfrm>
          <a:custGeom>
            <a:avLst/>
            <a:gdLst/>
            <a:ahLst/>
            <a:cxnLst/>
            <a:rect l="l" t="t" r="r" b="b"/>
            <a:pathLst>
              <a:path w="128043" h="122035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37526"/>
                </a:lnTo>
                <a:lnTo>
                  <a:pt x="12661" y="41202"/>
                </a:lnTo>
                <a:lnTo>
                  <a:pt x="24995" y="45443"/>
                </a:lnTo>
                <a:lnTo>
                  <a:pt x="59705" y="61330"/>
                </a:lnTo>
                <a:lnTo>
                  <a:pt x="94418" y="85012"/>
                </a:lnTo>
                <a:lnTo>
                  <a:pt x="126596" y="119872"/>
                </a:lnTo>
                <a:lnTo>
                  <a:pt x="128043" y="122035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54600" y="696086"/>
            <a:ext cx="531495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input()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5344" y="1516380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85437" y="1954445"/>
            <a:ext cx="107162" cy="131241"/>
          </a:xfrm>
          <a:custGeom>
            <a:avLst/>
            <a:gdLst/>
            <a:ahLst/>
            <a:cxnLst/>
            <a:rect l="l" t="t" r="r" b="b"/>
            <a:pathLst>
              <a:path w="107162" h="131241">
                <a:moveTo>
                  <a:pt x="29907" y="0"/>
                </a:moveTo>
                <a:lnTo>
                  <a:pt x="24913" y="13"/>
                </a:lnTo>
                <a:lnTo>
                  <a:pt x="22584" y="1297"/>
                </a:lnTo>
                <a:lnTo>
                  <a:pt x="0" y="37537"/>
                </a:lnTo>
                <a:lnTo>
                  <a:pt x="45585" y="111310"/>
                </a:lnTo>
                <a:lnTo>
                  <a:pt x="49441" y="117143"/>
                </a:lnTo>
                <a:lnTo>
                  <a:pt x="50274" y="124477"/>
                </a:lnTo>
                <a:lnTo>
                  <a:pt x="47816" y="131028"/>
                </a:lnTo>
                <a:lnTo>
                  <a:pt x="99352" y="131028"/>
                </a:lnTo>
                <a:lnTo>
                  <a:pt x="103572" y="131241"/>
                </a:lnTo>
                <a:lnTo>
                  <a:pt x="107162" y="127985"/>
                </a:lnTo>
                <a:lnTo>
                  <a:pt x="107065" y="120704"/>
                </a:lnTo>
                <a:lnTo>
                  <a:pt x="32223" y="1288"/>
                </a:lnTo>
                <a:lnTo>
                  <a:pt x="29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265209" y="1883423"/>
            <a:ext cx="249187" cy="202436"/>
          </a:xfrm>
          <a:custGeom>
            <a:avLst/>
            <a:gdLst/>
            <a:ahLst/>
            <a:cxnLst/>
            <a:rect l="l" t="t" r="r" b="b"/>
            <a:pathLst>
              <a:path w="249187" h="202436">
                <a:moveTo>
                  <a:pt x="127972" y="0"/>
                </a:moveTo>
                <a:lnTo>
                  <a:pt x="121215" y="0"/>
                </a:lnTo>
                <a:lnTo>
                  <a:pt x="118904" y="1085"/>
                </a:lnTo>
                <a:lnTo>
                  <a:pt x="117421" y="3002"/>
                </a:lnTo>
                <a:lnTo>
                  <a:pt x="1863" y="191101"/>
                </a:lnTo>
                <a:lnTo>
                  <a:pt x="225" y="193391"/>
                </a:lnTo>
                <a:lnTo>
                  <a:pt x="0" y="196403"/>
                </a:lnTo>
                <a:lnTo>
                  <a:pt x="1279" y="198914"/>
                </a:lnTo>
                <a:lnTo>
                  <a:pt x="2567" y="201187"/>
                </a:lnTo>
                <a:lnTo>
                  <a:pt x="5122" y="202436"/>
                </a:lnTo>
                <a:lnTo>
                  <a:pt x="7708" y="202050"/>
                </a:lnTo>
                <a:lnTo>
                  <a:pt x="244853" y="202050"/>
                </a:lnTo>
                <a:lnTo>
                  <a:pt x="246620" y="201187"/>
                </a:lnTo>
                <a:lnTo>
                  <a:pt x="247908" y="198914"/>
                </a:lnTo>
                <a:lnTo>
                  <a:pt x="249187" y="196403"/>
                </a:lnTo>
                <a:lnTo>
                  <a:pt x="248962" y="193391"/>
                </a:lnTo>
                <a:lnTo>
                  <a:pt x="247324" y="191101"/>
                </a:lnTo>
                <a:lnTo>
                  <a:pt x="197202" y="109516"/>
                </a:lnTo>
                <a:lnTo>
                  <a:pt x="76777" y="109516"/>
                </a:lnTo>
                <a:lnTo>
                  <a:pt x="124593" y="31969"/>
                </a:lnTo>
                <a:lnTo>
                  <a:pt x="149562" y="31969"/>
                </a:lnTo>
                <a:lnTo>
                  <a:pt x="131766" y="3002"/>
                </a:lnTo>
                <a:lnTo>
                  <a:pt x="130283" y="1085"/>
                </a:lnTo>
                <a:lnTo>
                  <a:pt x="127972" y="0"/>
                </a:lnTo>
                <a:close/>
              </a:path>
              <a:path w="249187" h="202436">
                <a:moveTo>
                  <a:pt x="244853" y="202050"/>
                </a:moveTo>
                <a:lnTo>
                  <a:pt x="241479" y="202050"/>
                </a:lnTo>
                <a:lnTo>
                  <a:pt x="244065" y="202436"/>
                </a:lnTo>
                <a:lnTo>
                  <a:pt x="244853" y="202050"/>
                </a:lnTo>
                <a:close/>
              </a:path>
              <a:path w="249187" h="202436">
                <a:moveTo>
                  <a:pt x="107167" y="91126"/>
                </a:moveTo>
                <a:lnTo>
                  <a:pt x="76777" y="109516"/>
                </a:lnTo>
                <a:lnTo>
                  <a:pt x="197202" y="109516"/>
                </a:lnTo>
                <a:lnTo>
                  <a:pt x="195961" y="107496"/>
                </a:lnTo>
                <a:lnTo>
                  <a:pt x="125550" y="107496"/>
                </a:lnTo>
                <a:lnTo>
                  <a:pt x="107167" y="91126"/>
                </a:lnTo>
                <a:close/>
              </a:path>
              <a:path w="249187" h="202436">
                <a:moveTo>
                  <a:pt x="143933" y="91126"/>
                </a:moveTo>
                <a:lnTo>
                  <a:pt x="125550" y="107496"/>
                </a:lnTo>
                <a:lnTo>
                  <a:pt x="171135" y="107496"/>
                </a:lnTo>
                <a:lnTo>
                  <a:pt x="143933" y="91126"/>
                </a:lnTo>
                <a:close/>
              </a:path>
              <a:path w="249187" h="202436">
                <a:moveTo>
                  <a:pt x="149562" y="31969"/>
                </a:moveTo>
                <a:lnTo>
                  <a:pt x="124593" y="31969"/>
                </a:lnTo>
                <a:lnTo>
                  <a:pt x="171135" y="107496"/>
                </a:lnTo>
                <a:lnTo>
                  <a:pt x="195961" y="107496"/>
                </a:lnTo>
                <a:lnTo>
                  <a:pt x="149562" y="31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304795" y="1879304"/>
            <a:ext cx="31877" cy="31890"/>
          </a:xfrm>
          <a:custGeom>
            <a:avLst/>
            <a:gdLst/>
            <a:ahLst/>
            <a:cxnLst/>
            <a:rect l="l" t="t" r="r" b="b"/>
            <a:pathLst>
              <a:path w="31877" h="31890">
                <a:moveTo>
                  <a:pt x="24740" y="0"/>
                </a:moveTo>
                <a:lnTo>
                  <a:pt x="7137" y="0"/>
                </a:lnTo>
                <a:lnTo>
                  <a:pt x="0" y="7139"/>
                </a:lnTo>
                <a:lnTo>
                  <a:pt x="0" y="24750"/>
                </a:lnTo>
                <a:lnTo>
                  <a:pt x="7137" y="31890"/>
                </a:lnTo>
                <a:lnTo>
                  <a:pt x="24740" y="31890"/>
                </a:lnTo>
                <a:lnTo>
                  <a:pt x="31877" y="24750"/>
                </a:lnTo>
                <a:lnTo>
                  <a:pt x="31877" y="7139"/>
                </a:lnTo>
                <a:lnTo>
                  <a:pt x="24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9787" y="2134723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 h="0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35726" y="1852094"/>
            <a:ext cx="0" cy="266751"/>
          </a:xfrm>
          <a:custGeom>
            <a:avLst/>
            <a:gdLst/>
            <a:ahLst/>
            <a:cxnLst/>
            <a:rect l="l" t="t" r="r" b="b"/>
            <a:pathLst>
              <a:path w="0" h="266751">
                <a:moveTo>
                  <a:pt x="0" y="0"/>
                </a:moveTo>
                <a:lnTo>
                  <a:pt x="0" y="266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219787" y="1836216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 h="0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628888" y="1852729"/>
            <a:ext cx="0" cy="265751"/>
          </a:xfrm>
          <a:custGeom>
            <a:avLst/>
            <a:gdLst/>
            <a:ahLst/>
            <a:cxnLst/>
            <a:rect l="l" t="t" r="r" b="b"/>
            <a:pathLst>
              <a:path w="0" h="265751">
                <a:moveTo>
                  <a:pt x="0" y="0"/>
                </a:moveTo>
                <a:lnTo>
                  <a:pt x="0" y="265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054600" y="1856994"/>
            <a:ext cx="491490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95344" y="2676144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257725" y="3002138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512748" y="3002138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336673" y="3183679"/>
            <a:ext cx="191267" cy="95628"/>
          </a:xfrm>
          <a:custGeom>
            <a:avLst/>
            <a:gdLst/>
            <a:ahLst/>
            <a:cxnLst/>
            <a:rect l="l" t="t" r="r" b="b"/>
            <a:pathLst>
              <a:path w="191267" h="95628">
                <a:moveTo>
                  <a:pt x="98425" y="0"/>
                </a:moveTo>
                <a:lnTo>
                  <a:pt x="60390" y="5060"/>
                </a:lnTo>
                <a:lnTo>
                  <a:pt x="23580" y="19860"/>
                </a:lnTo>
                <a:lnTo>
                  <a:pt x="0" y="95628"/>
                </a:lnTo>
                <a:lnTo>
                  <a:pt x="191267" y="95628"/>
                </a:lnTo>
                <a:lnTo>
                  <a:pt x="191267" y="40351"/>
                </a:lnTo>
                <a:lnTo>
                  <a:pt x="188079" y="32910"/>
                </a:lnTo>
                <a:lnTo>
                  <a:pt x="181704" y="28658"/>
                </a:lnTo>
                <a:lnTo>
                  <a:pt x="171623" y="21416"/>
                </a:lnTo>
                <a:lnTo>
                  <a:pt x="135944" y="6587"/>
                </a:lnTo>
                <a:lnTo>
                  <a:pt x="111247" y="1167"/>
                </a:lnTo>
                <a:lnTo>
                  <a:pt x="9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4385236" y="3076548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0057" y="3109269"/>
            <a:ext cx="165395" cy="95628"/>
          </a:xfrm>
          <a:custGeom>
            <a:avLst/>
            <a:gdLst/>
            <a:ahLst/>
            <a:cxnLst/>
            <a:rect l="l" t="t" r="r" b="b"/>
            <a:pathLst>
              <a:path w="165395" h="95628">
                <a:moveTo>
                  <a:pt x="72553" y="0"/>
                </a:moveTo>
                <a:lnTo>
                  <a:pt x="34518" y="5060"/>
                </a:lnTo>
                <a:lnTo>
                  <a:pt x="11269" y="15323"/>
                </a:lnTo>
                <a:lnTo>
                  <a:pt x="9960" y="28195"/>
                </a:lnTo>
                <a:lnTo>
                  <a:pt x="6085" y="40744"/>
                </a:lnTo>
                <a:lnTo>
                  <a:pt x="0" y="52079"/>
                </a:lnTo>
                <a:lnTo>
                  <a:pt x="9364" y="62304"/>
                </a:lnTo>
                <a:lnTo>
                  <a:pt x="19392" y="70694"/>
                </a:lnTo>
                <a:lnTo>
                  <a:pt x="29537" y="77936"/>
                </a:lnTo>
                <a:lnTo>
                  <a:pt x="39252" y="84717"/>
                </a:lnTo>
                <a:lnTo>
                  <a:pt x="44259" y="89249"/>
                </a:lnTo>
                <a:lnTo>
                  <a:pt x="47447" y="91375"/>
                </a:lnTo>
                <a:lnTo>
                  <a:pt x="49572" y="95628"/>
                </a:lnTo>
                <a:lnTo>
                  <a:pt x="165395" y="95628"/>
                </a:lnTo>
                <a:lnTo>
                  <a:pt x="165395" y="40351"/>
                </a:lnTo>
                <a:lnTo>
                  <a:pt x="162207" y="32910"/>
                </a:lnTo>
                <a:lnTo>
                  <a:pt x="155832" y="28658"/>
                </a:lnTo>
                <a:lnTo>
                  <a:pt x="145751" y="21416"/>
                </a:lnTo>
                <a:lnTo>
                  <a:pt x="110072" y="6587"/>
                </a:lnTo>
                <a:lnTo>
                  <a:pt x="85375" y="1167"/>
                </a:lnTo>
                <a:lnTo>
                  <a:pt x="72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4209162" y="3109244"/>
            <a:ext cx="169608" cy="95652"/>
          </a:xfrm>
          <a:custGeom>
            <a:avLst/>
            <a:gdLst/>
            <a:ahLst/>
            <a:cxnLst/>
            <a:rect l="l" t="t" r="r" b="b"/>
            <a:pathLst>
              <a:path w="169608" h="95652">
                <a:moveTo>
                  <a:pt x="97433" y="0"/>
                </a:moveTo>
                <a:lnTo>
                  <a:pt x="59567" y="5329"/>
                </a:lnTo>
                <a:lnTo>
                  <a:pt x="23071" y="20377"/>
                </a:lnTo>
                <a:lnTo>
                  <a:pt x="0" y="95652"/>
                </a:lnTo>
                <a:lnTo>
                  <a:pt x="114760" y="95652"/>
                </a:lnTo>
                <a:lnTo>
                  <a:pt x="117948" y="91400"/>
                </a:lnTo>
                <a:lnTo>
                  <a:pt x="120073" y="89274"/>
                </a:lnTo>
                <a:lnTo>
                  <a:pt x="157814" y="67314"/>
                </a:lnTo>
                <a:lnTo>
                  <a:pt x="169608" y="62807"/>
                </a:lnTo>
                <a:lnTo>
                  <a:pt x="163722" y="51892"/>
                </a:lnTo>
                <a:lnTo>
                  <a:pt x="158738" y="40198"/>
                </a:lnTo>
                <a:lnTo>
                  <a:pt x="155306" y="27714"/>
                </a:lnTo>
                <a:lnTo>
                  <a:pt x="154172" y="14887"/>
                </a:lnTo>
                <a:lnTo>
                  <a:pt x="154076" y="12738"/>
                </a:lnTo>
                <a:lnTo>
                  <a:pt x="147701" y="10612"/>
                </a:lnTo>
                <a:lnTo>
                  <a:pt x="141325" y="7423"/>
                </a:lnTo>
                <a:lnTo>
                  <a:pt x="134949" y="6360"/>
                </a:lnTo>
                <a:lnTo>
                  <a:pt x="123189" y="3413"/>
                </a:lnTo>
                <a:lnTo>
                  <a:pt x="110546" y="1086"/>
                </a:lnTo>
                <a:lnTo>
                  <a:pt x="974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054600" y="3018027"/>
            <a:ext cx="382270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len()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95344" y="3837432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58" y="131"/>
                </a:lnTo>
                <a:lnTo>
                  <a:pt x="47276" y="11917"/>
                </a:lnTo>
                <a:lnTo>
                  <a:pt x="16817" y="39510"/>
                </a:lnTo>
                <a:lnTo>
                  <a:pt x="1137" y="78236"/>
                </a:lnTo>
                <a:lnTo>
                  <a:pt x="0" y="92811"/>
                </a:lnTo>
                <a:lnTo>
                  <a:pt x="130" y="840278"/>
                </a:lnTo>
                <a:lnTo>
                  <a:pt x="11913" y="880835"/>
                </a:lnTo>
                <a:lnTo>
                  <a:pt x="39504" y="911293"/>
                </a:lnTo>
                <a:lnTo>
                  <a:pt x="78249" y="926978"/>
                </a:lnTo>
                <a:lnTo>
                  <a:pt x="92836" y="928116"/>
                </a:lnTo>
                <a:lnTo>
                  <a:pt x="4798085" y="927984"/>
                </a:lnTo>
                <a:lnTo>
                  <a:pt x="4838667" y="916198"/>
                </a:lnTo>
                <a:lnTo>
                  <a:pt x="4869126" y="888605"/>
                </a:lnTo>
                <a:lnTo>
                  <a:pt x="4884806" y="849879"/>
                </a:lnTo>
                <a:lnTo>
                  <a:pt x="4885944" y="835304"/>
                </a:lnTo>
                <a:lnTo>
                  <a:pt x="4885813" y="87837"/>
                </a:lnTo>
                <a:lnTo>
                  <a:pt x="4874030" y="47280"/>
                </a:lnTo>
                <a:lnTo>
                  <a:pt x="4846439" y="16822"/>
                </a:lnTo>
                <a:lnTo>
                  <a:pt x="4807694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4205977" y="4090321"/>
            <a:ext cx="452662" cy="422557"/>
          </a:xfrm>
          <a:custGeom>
            <a:avLst/>
            <a:gdLst/>
            <a:ahLst/>
            <a:cxnLst/>
            <a:rect l="l" t="t" r="r" b="b"/>
            <a:pathLst>
              <a:path w="452662" h="422557">
                <a:moveTo>
                  <a:pt x="265645" y="0"/>
                </a:moveTo>
                <a:lnTo>
                  <a:pt x="38249" y="79738"/>
                </a:lnTo>
                <a:lnTo>
                  <a:pt x="16350" y="125093"/>
                </a:lnTo>
                <a:lnTo>
                  <a:pt x="16347" y="148834"/>
                </a:lnTo>
                <a:lnTo>
                  <a:pt x="16547" y="153653"/>
                </a:lnTo>
                <a:lnTo>
                  <a:pt x="18177" y="164896"/>
                </a:lnTo>
                <a:lnTo>
                  <a:pt x="9793" y="174136"/>
                </a:lnTo>
                <a:lnTo>
                  <a:pt x="4485" y="185588"/>
                </a:lnTo>
                <a:lnTo>
                  <a:pt x="1552" y="198503"/>
                </a:lnTo>
                <a:lnTo>
                  <a:pt x="291" y="212134"/>
                </a:lnTo>
                <a:lnTo>
                  <a:pt x="0" y="225735"/>
                </a:lnTo>
                <a:lnTo>
                  <a:pt x="818" y="240726"/>
                </a:lnTo>
                <a:lnTo>
                  <a:pt x="3467" y="253936"/>
                </a:lnTo>
                <a:lnTo>
                  <a:pt x="8234" y="265188"/>
                </a:lnTo>
                <a:lnTo>
                  <a:pt x="15403" y="274307"/>
                </a:lnTo>
                <a:lnTo>
                  <a:pt x="14302" y="285630"/>
                </a:lnTo>
                <a:lnTo>
                  <a:pt x="17844" y="330799"/>
                </a:lnTo>
                <a:lnTo>
                  <a:pt x="190201" y="422557"/>
                </a:lnTo>
                <a:lnTo>
                  <a:pt x="273489" y="388010"/>
                </a:lnTo>
                <a:lnTo>
                  <a:pt x="191263" y="388010"/>
                </a:lnTo>
                <a:lnTo>
                  <a:pt x="43031" y="329545"/>
                </a:lnTo>
                <a:lnTo>
                  <a:pt x="43031" y="288087"/>
                </a:lnTo>
                <a:lnTo>
                  <a:pt x="125363" y="288087"/>
                </a:lnTo>
                <a:lnTo>
                  <a:pt x="28686" y="249819"/>
                </a:lnTo>
                <a:lnTo>
                  <a:pt x="28686" y="201984"/>
                </a:lnTo>
                <a:lnTo>
                  <a:pt x="138616" y="201984"/>
                </a:lnTo>
                <a:lnTo>
                  <a:pt x="44922" y="164896"/>
                </a:lnTo>
                <a:lnTo>
                  <a:pt x="44625" y="116943"/>
                </a:lnTo>
                <a:lnTo>
                  <a:pt x="335846" y="116943"/>
                </a:lnTo>
                <a:lnTo>
                  <a:pt x="404314" y="89305"/>
                </a:lnTo>
                <a:lnTo>
                  <a:pt x="425035" y="89305"/>
                </a:lnTo>
                <a:lnTo>
                  <a:pt x="425035" y="80801"/>
                </a:lnTo>
                <a:lnTo>
                  <a:pt x="452662" y="69108"/>
                </a:lnTo>
                <a:lnTo>
                  <a:pt x="265645" y="0"/>
                </a:lnTo>
                <a:close/>
              </a:path>
              <a:path w="452662" h="422557">
                <a:moveTo>
                  <a:pt x="423972" y="251945"/>
                </a:moveTo>
                <a:lnTo>
                  <a:pt x="403783" y="251945"/>
                </a:lnTo>
                <a:lnTo>
                  <a:pt x="403251" y="300312"/>
                </a:lnTo>
                <a:lnTo>
                  <a:pt x="191263" y="388010"/>
                </a:lnTo>
                <a:lnTo>
                  <a:pt x="273489" y="388010"/>
                </a:lnTo>
                <a:lnTo>
                  <a:pt x="451600" y="314131"/>
                </a:lnTo>
                <a:lnTo>
                  <a:pt x="423972" y="304032"/>
                </a:lnTo>
                <a:lnTo>
                  <a:pt x="423972" y="251945"/>
                </a:lnTo>
                <a:close/>
              </a:path>
              <a:path w="452662" h="422557">
                <a:moveTo>
                  <a:pt x="125363" y="288087"/>
                </a:moveTo>
                <a:lnTo>
                  <a:pt x="43031" y="288087"/>
                </a:lnTo>
                <a:lnTo>
                  <a:pt x="175324" y="342301"/>
                </a:lnTo>
                <a:lnTo>
                  <a:pt x="261332" y="308285"/>
                </a:lnTo>
                <a:lnTo>
                  <a:pt x="176387" y="308285"/>
                </a:lnTo>
                <a:lnTo>
                  <a:pt x="125363" y="288087"/>
                </a:lnTo>
                <a:close/>
              </a:path>
              <a:path w="452662" h="422557">
                <a:moveTo>
                  <a:pt x="409096" y="175409"/>
                </a:moveTo>
                <a:lnTo>
                  <a:pt x="388906" y="175409"/>
                </a:lnTo>
                <a:lnTo>
                  <a:pt x="388906" y="220587"/>
                </a:lnTo>
                <a:lnTo>
                  <a:pt x="388375" y="220587"/>
                </a:lnTo>
                <a:lnTo>
                  <a:pt x="176387" y="308285"/>
                </a:lnTo>
                <a:lnTo>
                  <a:pt x="261332" y="308285"/>
                </a:lnTo>
                <a:lnTo>
                  <a:pt x="403783" y="251945"/>
                </a:lnTo>
                <a:lnTo>
                  <a:pt x="423972" y="251945"/>
                </a:lnTo>
                <a:lnTo>
                  <a:pt x="423972" y="245567"/>
                </a:lnTo>
                <a:lnTo>
                  <a:pt x="451600" y="233874"/>
                </a:lnTo>
                <a:lnTo>
                  <a:pt x="409096" y="217929"/>
                </a:lnTo>
                <a:lnTo>
                  <a:pt x="409096" y="175409"/>
                </a:lnTo>
                <a:close/>
              </a:path>
              <a:path w="452662" h="422557">
                <a:moveTo>
                  <a:pt x="138616" y="201984"/>
                </a:moveTo>
                <a:lnTo>
                  <a:pt x="28686" y="201984"/>
                </a:lnTo>
                <a:lnTo>
                  <a:pt x="180637" y="262575"/>
                </a:lnTo>
                <a:lnTo>
                  <a:pt x="274612" y="223244"/>
                </a:lnTo>
                <a:lnTo>
                  <a:pt x="192326" y="223244"/>
                </a:lnTo>
                <a:lnTo>
                  <a:pt x="138616" y="201984"/>
                </a:lnTo>
                <a:close/>
              </a:path>
              <a:path w="452662" h="422557">
                <a:moveTo>
                  <a:pt x="425035" y="89305"/>
                </a:moveTo>
                <a:lnTo>
                  <a:pt x="404314" y="89305"/>
                </a:lnTo>
                <a:lnTo>
                  <a:pt x="404314" y="135015"/>
                </a:lnTo>
                <a:lnTo>
                  <a:pt x="192326" y="223244"/>
                </a:lnTo>
                <a:lnTo>
                  <a:pt x="274612" y="223244"/>
                </a:lnTo>
                <a:lnTo>
                  <a:pt x="388906" y="175409"/>
                </a:lnTo>
                <a:lnTo>
                  <a:pt x="409096" y="175409"/>
                </a:lnTo>
                <a:lnTo>
                  <a:pt x="409096" y="166905"/>
                </a:lnTo>
                <a:lnTo>
                  <a:pt x="452662" y="148834"/>
                </a:lnTo>
                <a:lnTo>
                  <a:pt x="425035" y="138735"/>
                </a:lnTo>
                <a:lnTo>
                  <a:pt x="425035" y="89305"/>
                </a:lnTo>
                <a:close/>
              </a:path>
              <a:path w="452662" h="422557">
                <a:moveTo>
                  <a:pt x="335846" y="116943"/>
                </a:moveTo>
                <a:lnTo>
                  <a:pt x="44625" y="116943"/>
                </a:lnTo>
                <a:lnTo>
                  <a:pt x="192326" y="174877"/>
                </a:lnTo>
                <a:lnTo>
                  <a:pt x="335846" y="11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054600" y="4025391"/>
            <a:ext cx="1965325" cy="5632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ts val="145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otra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rtem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libreri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53096" y="4050995"/>
            <a:ext cx="1402080" cy="4806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.ra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dint()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rando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.rando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20185" y="154178"/>
            <a:ext cx="3425190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18BAD4"/>
                </a:solidFill>
                <a:latin typeface="Calibri"/>
                <a:cs typeface="Calibri"/>
              </a:rPr>
              <a:t>Fun</a:t>
            </a:r>
            <a:r>
              <a:rPr dirty="0" smtClean="0" sz="2000" spc="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dirty="0" smtClean="0" sz="2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2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dirty="0" smtClean="0" sz="2000" spc="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enas</a:t>
            </a:r>
            <a:r>
              <a:rPr dirty="0" smtClean="0" sz="2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- Eje</a:t>
            </a:r>
            <a:r>
              <a:rPr dirty="0" smtClean="0" sz="2000" spc="-1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plos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5" y="4869179"/>
            <a:ext cx="2282825" cy="274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144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555" y="569785"/>
            <a:ext cx="2282571" cy="270573"/>
          </a:xfrm>
          <a:custGeom>
            <a:avLst/>
            <a:gdLst/>
            <a:ahLst/>
            <a:cxnLst/>
            <a:rect l="l" t="t" r="r" b="b"/>
            <a:pathLst>
              <a:path w="2282571" h="270573">
                <a:moveTo>
                  <a:pt x="0" y="270573"/>
                </a:moveTo>
                <a:lnTo>
                  <a:pt x="2282571" y="270573"/>
                </a:lnTo>
                <a:lnTo>
                  <a:pt x="2282571" y="0"/>
                </a:lnTo>
                <a:lnTo>
                  <a:pt x="0" y="0"/>
                </a:lnTo>
                <a:lnTo>
                  <a:pt x="0" y="270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3555" y="840358"/>
            <a:ext cx="2282571" cy="507619"/>
          </a:xfrm>
          <a:custGeom>
            <a:avLst/>
            <a:gdLst/>
            <a:ahLst/>
            <a:cxnLst/>
            <a:rect l="l" t="t" r="r" b="b"/>
            <a:pathLst>
              <a:path w="2282571" h="507619">
                <a:moveTo>
                  <a:pt x="0" y="507619"/>
                </a:moveTo>
                <a:lnTo>
                  <a:pt x="2282571" y="507619"/>
                </a:lnTo>
                <a:lnTo>
                  <a:pt x="2282571" y="0"/>
                </a:lnTo>
                <a:lnTo>
                  <a:pt x="0" y="0"/>
                </a:lnTo>
                <a:lnTo>
                  <a:pt x="0" y="50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555" y="1347863"/>
            <a:ext cx="2282571" cy="654799"/>
          </a:xfrm>
          <a:custGeom>
            <a:avLst/>
            <a:gdLst/>
            <a:ahLst/>
            <a:cxnLst/>
            <a:rect l="l" t="t" r="r" b="b"/>
            <a:pathLst>
              <a:path w="2282571" h="654799">
                <a:moveTo>
                  <a:pt x="0" y="654799"/>
                </a:moveTo>
                <a:lnTo>
                  <a:pt x="2282571" y="654799"/>
                </a:lnTo>
                <a:lnTo>
                  <a:pt x="2282571" y="0"/>
                </a:lnTo>
                <a:lnTo>
                  <a:pt x="0" y="0"/>
                </a:lnTo>
                <a:lnTo>
                  <a:pt x="0" y="65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555" y="2002789"/>
            <a:ext cx="2282571" cy="507619"/>
          </a:xfrm>
          <a:custGeom>
            <a:avLst/>
            <a:gdLst/>
            <a:ahLst/>
            <a:cxnLst/>
            <a:rect l="l" t="t" r="r" b="b"/>
            <a:pathLst>
              <a:path w="2282571" h="507619">
                <a:moveTo>
                  <a:pt x="0" y="507619"/>
                </a:moveTo>
                <a:lnTo>
                  <a:pt x="2282571" y="507619"/>
                </a:lnTo>
                <a:lnTo>
                  <a:pt x="2282571" y="0"/>
                </a:lnTo>
                <a:lnTo>
                  <a:pt x="0" y="0"/>
                </a:lnTo>
                <a:lnTo>
                  <a:pt x="0" y="50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555" y="2510383"/>
            <a:ext cx="2282571" cy="742467"/>
          </a:xfrm>
          <a:custGeom>
            <a:avLst/>
            <a:gdLst/>
            <a:ahLst/>
            <a:cxnLst/>
            <a:rect l="l" t="t" r="r" b="b"/>
            <a:pathLst>
              <a:path w="2282571" h="742467">
                <a:moveTo>
                  <a:pt x="0" y="742467"/>
                </a:moveTo>
                <a:lnTo>
                  <a:pt x="2282571" y="742467"/>
                </a:lnTo>
                <a:lnTo>
                  <a:pt x="2282571" y="0"/>
                </a:lnTo>
                <a:lnTo>
                  <a:pt x="0" y="0"/>
                </a:lnTo>
                <a:lnTo>
                  <a:pt x="0" y="742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3555" y="3252813"/>
            <a:ext cx="2282571" cy="801979"/>
          </a:xfrm>
          <a:custGeom>
            <a:avLst/>
            <a:gdLst/>
            <a:ahLst/>
            <a:cxnLst/>
            <a:rect l="l" t="t" r="r" b="b"/>
            <a:pathLst>
              <a:path w="2282571" h="801979">
                <a:moveTo>
                  <a:pt x="0" y="801979"/>
                </a:moveTo>
                <a:lnTo>
                  <a:pt x="2282571" y="801979"/>
                </a:lnTo>
                <a:lnTo>
                  <a:pt x="2282571" y="0"/>
                </a:lnTo>
                <a:lnTo>
                  <a:pt x="0" y="0"/>
                </a:lnTo>
                <a:lnTo>
                  <a:pt x="0" y="801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3555" y="4054792"/>
            <a:ext cx="2282571" cy="507618"/>
          </a:xfrm>
          <a:custGeom>
            <a:avLst/>
            <a:gdLst/>
            <a:ahLst/>
            <a:cxnLst/>
            <a:rect l="l" t="t" r="r" b="b"/>
            <a:pathLst>
              <a:path w="2282571" h="507618">
                <a:moveTo>
                  <a:pt x="0" y="507619"/>
                </a:moveTo>
                <a:lnTo>
                  <a:pt x="2282571" y="507619"/>
                </a:lnTo>
                <a:lnTo>
                  <a:pt x="2282571" y="0"/>
                </a:lnTo>
                <a:lnTo>
                  <a:pt x="0" y="0"/>
                </a:lnTo>
                <a:lnTo>
                  <a:pt x="0" y="507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3555" y="4562414"/>
            <a:ext cx="2282571" cy="581012"/>
          </a:xfrm>
          <a:custGeom>
            <a:avLst/>
            <a:gdLst/>
            <a:ahLst/>
            <a:cxnLst/>
            <a:rect l="l" t="t" r="r" b="b"/>
            <a:pathLst>
              <a:path w="2282571" h="581012">
                <a:moveTo>
                  <a:pt x="0" y="581012"/>
                </a:moveTo>
                <a:lnTo>
                  <a:pt x="2282571" y="581012"/>
                </a:lnTo>
                <a:lnTo>
                  <a:pt x="2282571" y="0"/>
                </a:lnTo>
                <a:lnTo>
                  <a:pt x="0" y="0"/>
                </a:lnTo>
                <a:lnTo>
                  <a:pt x="0" y="581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205" y="840358"/>
            <a:ext cx="9136794" cy="0"/>
          </a:xfrm>
          <a:custGeom>
            <a:avLst/>
            <a:gdLst/>
            <a:ahLst/>
            <a:cxnLst/>
            <a:rect l="l" t="t" r="r" b="b"/>
            <a:pathLst>
              <a:path w="9136794" h="0">
                <a:moveTo>
                  <a:pt x="0" y="0"/>
                </a:moveTo>
                <a:lnTo>
                  <a:pt x="9136794" y="0"/>
                </a:lnTo>
              </a:path>
            </a:pathLst>
          </a:custGeom>
          <a:ln w="12700">
            <a:solidFill>
              <a:srgbClr val="EF61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205" y="1347977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5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205" y="2002663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5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205" y="2510408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0F67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205" y="3252851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D067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7205" y="4054792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9F63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205" y="4562411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D063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3555" y="563372"/>
            <a:ext cx="0" cy="276987"/>
          </a:xfrm>
          <a:custGeom>
            <a:avLst/>
            <a:gdLst/>
            <a:ahLst/>
            <a:cxnLst/>
            <a:rect l="l" t="t" r="r" b="b"/>
            <a:pathLst>
              <a:path w="0" h="276987">
                <a:moveTo>
                  <a:pt x="0" y="0"/>
                </a:moveTo>
                <a:lnTo>
                  <a:pt x="0" y="276987"/>
                </a:lnTo>
              </a:path>
            </a:pathLst>
          </a:custGeom>
          <a:ln w="12700">
            <a:solidFill>
              <a:srgbClr val="5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3555" y="840358"/>
            <a:ext cx="0" cy="507618"/>
          </a:xfrm>
          <a:custGeom>
            <a:avLst/>
            <a:gdLst/>
            <a:ahLst/>
            <a:cxnLst/>
            <a:rect l="l" t="t" r="r" b="b"/>
            <a:pathLst>
              <a:path w="0" h="507618">
                <a:moveTo>
                  <a:pt x="0" y="0"/>
                </a:moveTo>
                <a:lnTo>
                  <a:pt x="0" y="507618"/>
                </a:lnTo>
              </a:path>
            </a:pathLst>
          </a:custGeom>
          <a:ln w="12700">
            <a:solidFill>
              <a:srgbClr val="2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3555" y="1347977"/>
            <a:ext cx="0" cy="1162431"/>
          </a:xfrm>
          <a:custGeom>
            <a:avLst/>
            <a:gdLst/>
            <a:ahLst/>
            <a:cxnLst/>
            <a:rect l="l" t="t" r="r" b="b"/>
            <a:pathLst>
              <a:path w="0" h="1162431">
                <a:moveTo>
                  <a:pt x="0" y="0"/>
                </a:moveTo>
                <a:lnTo>
                  <a:pt x="0" y="1162431"/>
                </a:lnTo>
              </a:path>
            </a:pathLst>
          </a:custGeom>
          <a:ln w="12700">
            <a:solidFill>
              <a:srgbClr val="5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3555" y="2510408"/>
            <a:ext cx="0" cy="742442"/>
          </a:xfrm>
          <a:custGeom>
            <a:avLst/>
            <a:gdLst/>
            <a:ahLst/>
            <a:cxnLst/>
            <a:rect l="l" t="t" r="r" b="b"/>
            <a:pathLst>
              <a:path w="0" h="742442">
                <a:moveTo>
                  <a:pt x="0" y="0"/>
                </a:moveTo>
                <a:lnTo>
                  <a:pt x="0" y="742442"/>
                </a:lnTo>
              </a:path>
            </a:pathLst>
          </a:custGeom>
          <a:ln w="12700">
            <a:solidFill>
              <a:srgbClr val="0F67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3555" y="3252851"/>
            <a:ext cx="0" cy="801941"/>
          </a:xfrm>
          <a:custGeom>
            <a:avLst/>
            <a:gdLst/>
            <a:ahLst/>
            <a:cxnLst/>
            <a:rect l="l" t="t" r="r" b="b"/>
            <a:pathLst>
              <a:path w="0" h="801941">
                <a:moveTo>
                  <a:pt x="0" y="0"/>
                </a:moveTo>
                <a:lnTo>
                  <a:pt x="0" y="801941"/>
                </a:lnTo>
              </a:path>
            </a:pathLst>
          </a:custGeom>
          <a:ln w="12700">
            <a:solidFill>
              <a:srgbClr val="D067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3555" y="4054792"/>
            <a:ext cx="0" cy="507618"/>
          </a:xfrm>
          <a:custGeom>
            <a:avLst/>
            <a:gdLst/>
            <a:ahLst/>
            <a:cxnLst/>
            <a:rect l="l" t="t" r="r" b="b"/>
            <a:pathLst>
              <a:path w="0" h="507618">
                <a:moveTo>
                  <a:pt x="0" y="0"/>
                </a:moveTo>
                <a:lnTo>
                  <a:pt x="0" y="507619"/>
                </a:lnTo>
              </a:path>
            </a:pathLst>
          </a:custGeom>
          <a:ln w="12700">
            <a:solidFill>
              <a:srgbClr val="9F63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3555" y="4562411"/>
            <a:ext cx="0" cy="581086"/>
          </a:xfrm>
          <a:custGeom>
            <a:avLst/>
            <a:gdLst/>
            <a:ahLst/>
            <a:cxnLst/>
            <a:rect l="l" t="t" r="r" b="b"/>
            <a:pathLst>
              <a:path w="0" h="581086">
                <a:moveTo>
                  <a:pt x="0" y="0"/>
                </a:moveTo>
                <a:lnTo>
                  <a:pt x="0" y="581086"/>
                </a:lnTo>
              </a:path>
            </a:pathLst>
          </a:custGeom>
          <a:ln w="12700">
            <a:solidFill>
              <a:srgbClr val="D063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205" y="569722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5F5F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205" y="5143426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9525">
            <a:solidFill>
              <a:srgbClr val="D063A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894689" y="625602"/>
            <a:ext cx="518159" cy="553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Función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ctr" marL="254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p</a:t>
            </a: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5" b="1">
                <a:latin typeface="Arial"/>
                <a:cs typeface="Arial"/>
              </a:rPr>
              <a:t>in</a:t>
            </a:r>
            <a:r>
              <a:rPr dirty="0" smtClean="0" sz="1000" spc="0" b="1">
                <a:latin typeface="Arial"/>
                <a:cs typeface="Arial"/>
              </a:rPr>
              <a:t>t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7465" y="1596009"/>
            <a:ext cx="29400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le</a:t>
            </a:r>
            <a:r>
              <a:rPr dirty="0" smtClean="0" sz="1000" spc="-5" b="1">
                <a:latin typeface="Arial"/>
                <a:cs typeface="Arial"/>
              </a:rPr>
              <a:t>n()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6129" y="2177542"/>
            <a:ext cx="33591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join()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69365" y="2802763"/>
            <a:ext cx="37084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split()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77925" y="3575050"/>
            <a:ext cx="55245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5" b="1">
                <a:latin typeface="Arial"/>
                <a:cs typeface="Arial"/>
              </a:rPr>
              <a:t>eplac</a:t>
            </a:r>
            <a:r>
              <a:rPr dirty="0" smtClean="0" sz="1000" spc="-15" b="1">
                <a:latin typeface="Arial"/>
                <a:cs typeface="Arial"/>
              </a:rPr>
              <a:t>e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3645" y="4230116"/>
            <a:ext cx="46164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uppe</a:t>
            </a: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2789" y="4774488"/>
            <a:ext cx="44323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lo</a:t>
            </a:r>
            <a:r>
              <a:rPr dirty="0" smtClean="0" sz="1000" spc="5" b="1">
                <a:latin typeface="Arial"/>
                <a:cs typeface="Arial"/>
              </a:rPr>
              <a:t>w</a:t>
            </a:r>
            <a:r>
              <a:rPr dirty="0" smtClean="0" sz="1000" spc="-10" b="1">
                <a:latin typeface="Arial"/>
                <a:cs typeface="Arial"/>
              </a:rPr>
              <a:t>e</a:t>
            </a: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2289810" y="569785"/>
          <a:ext cx="6858952" cy="4583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570"/>
                <a:gridCol w="2282698"/>
                <a:gridCol w="2282571"/>
              </a:tblGrid>
              <a:tr h="276923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Utilidad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AF5FAC"/>
                      </a:solidFill>
                      <a:prstDash val="solid"/>
                    </a:lnL>
                    <a:lnR w="12700">
                      <a:solidFill>
                        <a:srgbClr val="405EAC"/>
                      </a:solidFill>
                      <a:prstDash val="solid"/>
                    </a:lnR>
                    <a:lnT w="12700">
                      <a:solidFill>
                        <a:srgbClr val="AF5FAC"/>
                      </a:solidFill>
                      <a:prstDash val="solid"/>
                    </a:lnT>
                    <a:lnB w="12700">
                      <a:solidFill>
                        <a:srgbClr val="EF61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jemplo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405EAC"/>
                      </a:solidFill>
                      <a:prstDash val="solid"/>
                    </a:lnL>
                    <a:lnR w="12700">
                      <a:solidFill>
                        <a:srgbClr val="805DAC"/>
                      </a:solidFill>
                      <a:prstDash val="solid"/>
                    </a:lnR>
                    <a:lnT w="12700">
                      <a:solidFill>
                        <a:srgbClr val="405EAC"/>
                      </a:solidFill>
                      <a:prstDash val="solid"/>
                    </a:lnT>
                    <a:lnB w="12700">
                      <a:solidFill>
                        <a:srgbClr val="EF61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Resultado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805DAC"/>
                      </a:solidFill>
                      <a:prstDash val="solid"/>
                    </a:lnL>
                    <a:lnR w="9525">
                      <a:solidFill>
                        <a:srgbClr val="805DAC"/>
                      </a:solidFill>
                      <a:prstDash val="solid"/>
                    </a:lnR>
                    <a:lnT w="12700">
                      <a:solidFill>
                        <a:srgbClr val="805DAC"/>
                      </a:solidFill>
                      <a:prstDash val="solid"/>
                    </a:lnT>
                    <a:lnB w="12700">
                      <a:solidFill>
                        <a:srgbClr val="EF61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7618"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pri</a:t>
                      </a:r>
                      <a:r>
                        <a:rPr dirty="0" smtClean="0" sz="10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argu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to.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805DAC"/>
                      </a:solidFill>
                      <a:prstDash val="solid"/>
                    </a:lnL>
                    <a:lnR w="12700">
                      <a:solidFill>
                        <a:srgbClr val="0F60AC"/>
                      </a:solidFill>
                      <a:prstDash val="solid"/>
                    </a:lnR>
                    <a:lnT w="12700">
                      <a:solidFill>
                        <a:srgbClr val="EF61AC"/>
                      </a:solidFill>
                      <a:prstDash val="solid"/>
                    </a:lnT>
                    <a:lnB w="12700">
                      <a:solidFill>
                        <a:srgbClr val="D05E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(«Hola»)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F60AC"/>
                      </a:solidFill>
                      <a:prstDash val="solid"/>
                    </a:lnL>
                    <a:lnR w="12700">
                      <a:solidFill>
                        <a:srgbClr val="4060AC"/>
                      </a:solidFill>
                      <a:prstDash val="solid"/>
                    </a:lnR>
                    <a:lnT w="12700">
                      <a:solidFill>
                        <a:srgbClr val="EF61AC"/>
                      </a:solidFill>
                      <a:prstDash val="solid"/>
                    </a:lnT>
                    <a:lnB w="12700">
                      <a:solidFill>
                        <a:srgbClr val="D05E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«Ho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a»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4060AC"/>
                      </a:solidFill>
                      <a:prstDash val="solid"/>
                    </a:lnL>
                    <a:lnR w="9525">
                      <a:solidFill>
                        <a:srgbClr val="4060AC"/>
                      </a:solidFill>
                      <a:prstDash val="solid"/>
                    </a:lnR>
                    <a:lnT w="12700">
                      <a:solidFill>
                        <a:srgbClr val="EF61AC"/>
                      </a:solidFill>
                      <a:prstDash val="solid"/>
                    </a:lnT>
                    <a:lnB w="12700">
                      <a:solidFill>
                        <a:srgbClr val="005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788670" marR="50165" indent="-7378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Det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tud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cara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teres</a:t>
                      </a:r>
                      <a:r>
                        <a:rPr dirty="0" smtClean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05EAC"/>
                      </a:solidFill>
                      <a:prstDash val="solid"/>
                    </a:lnL>
                    <a:lnR w="12700">
                      <a:solidFill>
                        <a:srgbClr val="D05EAC"/>
                      </a:solidFill>
                      <a:prstDash val="solid"/>
                    </a:lnR>
                    <a:lnT w="12700">
                      <a:solidFill>
                        <a:srgbClr val="D05EAC"/>
                      </a:solidFill>
                      <a:prstDash val="solid"/>
                    </a:lnT>
                    <a:lnB w="12700">
                      <a:solidFill>
                        <a:srgbClr val="005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6197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len(«Hola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1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thon»)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05EAC"/>
                      </a:solidFill>
                      <a:prstDash val="solid"/>
                    </a:lnL>
                    <a:lnR w="12700">
                      <a:solidFill>
                        <a:srgbClr val="005FAC"/>
                      </a:solidFill>
                      <a:prstDash val="solid"/>
                    </a:lnR>
                    <a:lnT w="12700">
                      <a:solidFill>
                        <a:srgbClr val="D05EAC"/>
                      </a:solidFill>
                      <a:prstDash val="solid"/>
                    </a:lnT>
                    <a:lnB w="12700">
                      <a:solidFill>
                        <a:srgbClr val="005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Arial"/>
                          <a:cs typeface="Arial"/>
                        </a:rPr>
                        <a:t>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5FAC"/>
                      </a:solidFill>
                      <a:prstDash val="solid"/>
                    </a:lnL>
                    <a:lnR w="9525">
                      <a:solidFill>
                        <a:srgbClr val="005FAC"/>
                      </a:solidFill>
                      <a:prstDash val="solid"/>
                    </a:lnR>
                    <a:lnT w="12700">
                      <a:solidFill>
                        <a:srgbClr val="005FAC"/>
                      </a:solidFill>
                      <a:prstDash val="solid"/>
                    </a:lnT>
                    <a:lnB w="12700">
                      <a:solidFill>
                        <a:srgbClr val="C05F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77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rte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z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0">
                        <a:lnSpc>
                          <a:spcPct val="100000"/>
                        </a:lnSpc>
                      </a:pP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ara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ón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5FAC"/>
                      </a:solidFill>
                      <a:prstDash val="solid"/>
                    </a:lnL>
                    <a:lnR w="12700">
                      <a:solidFill>
                        <a:srgbClr val="005FAC"/>
                      </a:solidFill>
                      <a:prstDash val="solid"/>
                    </a:lnR>
                    <a:lnT w="12700">
                      <a:solidFill>
                        <a:srgbClr val="005FAC"/>
                      </a:solidFill>
                      <a:prstDash val="solid"/>
                    </a:lnT>
                    <a:lnB w="12700">
                      <a:solidFill>
                        <a:srgbClr val="9F63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Lista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[‘</a:t>
                      </a:r>
                      <a:r>
                        <a:rPr dirty="0" smtClean="0" sz="1000" spc="-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15" b="1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thon’,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’]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-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‘.join(Lista)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5FAC"/>
                      </a:solidFill>
                      <a:prstDash val="solid"/>
                    </a:lnL>
                    <a:lnR w="12700">
                      <a:solidFill>
                        <a:srgbClr val="C05FAC"/>
                      </a:solidFill>
                      <a:prstDash val="solid"/>
                    </a:lnR>
                    <a:lnT w="12700">
                      <a:solidFill>
                        <a:srgbClr val="005FAC"/>
                      </a:solidFill>
                      <a:prstDash val="solid"/>
                    </a:lnT>
                    <a:lnB w="12700">
                      <a:solidFill>
                        <a:srgbClr val="D067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th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-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es’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5FAC"/>
                      </a:solidFill>
                      <a:prstDash val="solid"/>
                    </a:lnL>
                    <a:lnR w="9525">
                      <a:solidFill>
                        <a:srgbClr val="C05FAC"/>
                      </a:solidFill>
                      <a:prstDash val="solid"/>
                    </a:lnR>
                    <a:lnT w="12700">
                      <a:solidFill>
                        <a:srgbClr val="C05FAC"/>
                      </a:solidFill>
                      <a:prstDash val="solid"/>
                    </a:lnT>
                    <a:lnB w="12700">
                      <a:solidFill>
                        <a:srgbClr val="9F63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42442">
                <a:tc>
                  <a:txBody>
                    <a:bodyPr/>
                    <a:lstStyle/>
                    <a:p>
                      <a:pPr marL="511175" marR="310515" indent="-20002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Con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erte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arador</a:t>
                      </a:r>
                      <a:r>
                        <a:rPr dirty="0" smtClean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en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9F63AC"/>
                      </a:solidFill>
                      <a:prstDash val="solid"/>
                    </a:lnL>
                    <a:lnR w="12700">
                      <a:solidFill>
                        <a:srgbClr val="D067AC"/>
                      </a:solidFill>
                      <a:prstDash val="solid"/>
                    </a:lnR>
                    <a:lnT w="12700">
                      <a:solidFill>
                        <a:srgbClr val="9F63AC"/>
                      </a:solidFill>
                      <a:prstDash val="solid"/>
                    </a:lnT>
                    <a:lnB w="12700">
                      <a:solidFill>
                        <a:srgbClr val="C068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0" marR="216535" indent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(«hola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una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ista»)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Lista2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a.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plit()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(Lista2)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067AC"/>
                      </a:solidFill>
                      <a:prstDash val="solid"/>
                    </a:lnL>
                    <a:lnR w="12700">
                      <a:solidFill>
                        <a:srgbClr val="9F63AC"/>
                      </a:solidFill>
                      <a:prstDash val="solid"/>
                    </a:lnR>
                    <a:lnT w="12700">
                      <a:solidFill>
                        <a:srgbClr val="D067AC"/>
                      </a:solidFill>
                      <a:prstDash val="solid"/>
                    </a:lnT>
                    <a:lnB w="12700">
                      <a:solidFill>
                        <a:srgbClr val="C064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[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h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’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,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esto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’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,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’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,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’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,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’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]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9F63AC"/>
                      </a:solidFill>
                      <a:prstDash val="solid"/>
                    </a:lnL>
                    <a:lnR w="9525">
                      <a:solidFill>
                        <a:srgbClr val="9F63AC"/>
                      </a:solidFill>
                      <a:prstDash val="solid"/>
                    </a:lnR>
                    <a:lnT w="12700">
                      <a:solidFill>
                        <a:srgbClr val="9F63AC"/>
                      </a:solidFill>
                      <a:prstDash val="solid"/>
                    </a:lnT>
                    <a:lnB w="12700">
                      <a:solidFill>
                        <a:srgbClr val="0F67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1941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Ree</a:t>
                      </a:r>
                      <a:r>
                        <a:rPr dirty="0" smtClean="0" sz="10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z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68AC"/>
                      </a:solidFill>
                      <a:prstDash val="solid"/>
                    </a:lnL>
                    <a:lnR w="12700">
                      <a:solidFill>
                        <a:srgbClr val="C064AC"/>
                      </a:solidFill>
                      <a:prstDash val="solid"/>
                    </a:lnR>
                    <a:lnT w="12700">
                      <a:solidFill>
                        <a:srgbClr val="C068AC"/>
                      </a:solidFill>
                      <a:prstDash val="solid"/>
                    </a:lnT>
                    <a:lnB w="12700">
                      <a:solidFill>
                        <a:srgbClr val="D067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 marR="215265" indent="2540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te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«</a:t>
                      </a:r>
                      <a:r>
                        <a:rPr dirty="0" smtClean="0" sz="1000" spc="2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anuel</a:t>
                      </a:r>
                      <a:r>
                        <a:rPr dirty="0" smtClean="0" sz="1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es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mi</a:t>
                      </a:r>
                      <a:r>
                        <a:rPr dirty="0" smtClean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amigo»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(te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to.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eplace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(‘e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’,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‘e</a:t>
                      </a:r>
                      <a:r>
                        <a:rPr dirty="0" smtClean="0" sz="1000" spc="-10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a’))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064AC"/>
                      </a:solidFill>
                      <a:prstDash val="solid"/>
                    </a:lnL>
                    <a:lnR w="12700">
                      <a:solidFill>
                        <a:srgbClr val="0F67AC"/>
                      </a:solidFill>
                      <a:prstDash val="solid"/>
                    </a:lnR>
                    <a:lnT w="12700">
                      <a:solidFill>
                        <a:srgbClr val="C064AC"/>
                      </a:solidFill>
                      <a:prstDash val="solid"/>
                    </a:lnT>
                    <a:lnB w="12700">
                      <a:solidFill>
                        <a:srgbClr val="9F63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356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era</a:t>
                      </a:r>
                      <a:r>
                        <a:rPr dirty="0" smtClean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F67AC"/>
                      </a:solidFill>
                      <a:prstDash val="solid"/>
                    </a:lnL>
                    <a:lnR w="9525">
                      <a:solidFill>
                        <a:srgbClr val="0F67AC"/>
                      </a:solidFill>
                      <a:prstDash val="solid"/>
                    </a:lnR>
                    <a:lnT w="12700">
                      <a:solidFill>
                        <a:srgbClr val="0F67AC"/>
                      </a:solidFill>
                      <a:prstDash val="solid"/>
                    </a:lnT>
                    <a:lnB w="12700">
                      <a:solidFill>
                        <a:srgbClr val="D063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7618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Con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erte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ús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067AC"/>
                      </a:solidFill>
                      <a:prstDash val="solid"/>
                    </a:lnL>
                    <a:lnR w="12700">
                      <a:solidFill>
                        <a:srgbClr val="9F63AC"/>
                      </a:solidFill>
                      <a:prstDash val="solid"/>
                    </a:lnR>
                    <a:lnT w="12700">
                      <a:solidFill>
                        <a:srgbClr val="D067AC"/>
                      </a:solidFill>
                      <a:prstDash val="solid"/>
                    </a:lnT>
                    <a:lnB w="12700">
                      <a:solidFill>
                        <a:srgbClr val="506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8030" marR="241300" indent="-50800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te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«</a:t>
                      </a:r>
                      <a:r>
                        <a:rPr dirty="0" smtClean="0" sz="1000" spc="2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anuel</a:t>
                      </a:r>
                      <a:r>
                        <a:rPr dirty="0" smtClean="0" sz="10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es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mi</a:t>
                      </a:r>
                      <a:r>
                        <a:rPr dirty="0" smtClean="0" sz="10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amigo»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te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to.u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per()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9F63AC"/>
                      </a:solidFill>
                      <a:prstDash val="solid"/>
                    </a:lnL>
                    <a:lnR w="12700">
                      <a:solidFill>
                        <a:srgbClr val="D063AC"/>
                      </a:solidFill>
                      <a:prstDash val="solid"/>
                    </a:lnR>
                    <a:lnT w="12700">
                      <a:solidFill>
                        <a:srgbClr val="9F63AC"/>
                      </a:solidFill>
                      <a:prstDash val="solid"/>
                    </a:lnT>
                    <a:lnB w="12700">
                      <a:solidFill>
                        <a:srgbClr val="DF69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NUEL</a:t>
                      </a:r>
                      <a:r>
                        <a:rPr dirty="0" smtClean="0" sz="10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MI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MIG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’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063AC"/>
                      </a:solidFill>
                      <a:prstDash val="solid"/>
                    </a:lnL>
                    <a:lnR w="9525">
                      <a:solidFill>
                        <a:srgbClr val="D063AC"/>
                      </a:solidFill>
                      <a:prstDash val="solid"/>
                    </a:lnR>
                    <a:lnT w="12700">
                      <a:solidFill>
                        <a:srgbClr val="D063AC"/>
                      </a:solidFill>
                      <a:prstDash val="solid"/>
                    </a:lnT>
                    <a:lnB w="12700">
                      <a:solidFill>
                        <a:srgbClr val="5069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4738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Con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erte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ú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506CAC"/>
                      </a:solidFill>
                      <a:prstDash val="solid"/>
                    </a:lnL>
                    <a:lnR w="12700">
                      <a:solidFill>
                        <a:srgbClr val="DF69AC"/>
                      </a:solidFill>
                      <a:prstDash val="solid"/>
                    </a:lnR>
                    <a:lnT w="12700">
                      <a:solidFill>
                        <a:srgbClr val="506CAC"/>
                      </a:solidFill>
                      <a:prstDash val="solid"/>
                    </a:lnT>
                    <a:lnB w="9525">
                      <a:solidFill>
                        <a:srgbClr val="506C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te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«</a:t>
                      </a:r>
                      <a:r>
                        <a:rPr dirty="0" smtClean="0" sz="1000" spc="2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aNueL</a:t>
                      </a:r>
                      <a:r>
                        <a:rPr dirty="0" smtClean="0" sz="10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mI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3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mIg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»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to.lo</a:t>
                      </a:r>
                      <a:r>
                        <a:rPr dirty="0" smtClean="0" sz="1000" spc="1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F69AC"/>
                      </a:solidFill>
                      <a:prstDash val="solid"/>
                    </a:lnL>
                    <a:lnR w="12700">
                      <a:solidFill>
                        <a:srgbClr val="5069AC"/>
                      </a:solidFill>
                      <a:prstDash val="solid"/>
                    </a:lnR>
                    <a:lnT w="12700">
                      <a:solidFill>
                        <a:srgbClr val="DF69AC"/>
                      </a:solidFill>
                      <a:prstDash val="solid"/>
                    </a:lnT>
                    <a:lnB w="9525">
                      <a:solidFill>
                        <a:srgbClr val="DF69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Arial"/>
                          <a:cs typeface="Arial"/>
                        </a:rPr>
                        <a:t>‘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es</a:t>
                      </a:r>
                      <a:r>
                        <a:rPr dirty="0" smtClean="0" sz="1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’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5069AC"/>
                      </a:solidFill>
                      <a:prstDash val="solid"/>
                    </a:lnL>
                    <a:lnT w="12700">
                      <a:solidFill>
                        <a:srgbClr val="5069AC"/>
                      </a:solidFill>
                      <a:prstDash val="solid"/>
                    </a:lnT>
                    <a:lnB w="9525">
                      <a:solidFill>
                        <a:srgbClr val="5069A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20185" y="154178"/>
            <a:ext cx="3335020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18BAD4"/>
                </a:solidFill>
                <a:latin typeface="Calibri"/>
                <a:cs typeface="Calibri"/>
              </a:rPr>
              <a:t>Fun</a:t>
            </a:r>
            <a:r>
              <a:rPr dirty="0" smtClean="0" sz="2000" spc="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dirty="0" smtClean="0" sz="2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num</a:t>
            </a:r>
            <a:r>
              <a:rPr dirty="0" smtClean="0" sz="2000" spc="-10">
                <a:solidFill>
                  <a:srgbClr val="18BAD4"/>
                </a:solidFill>
                <a:latin typeface="Calibri"/>
                <a:cs typeface="Calibri"/>
              </a:rPr>
              <a:t>é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2000" spc="-1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cas</a:t>
            </a:r>
            <a:r>
              <a:rPr dirty="0" smtClean="0" sz="2000" spc="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-</a:t>
            </a:r>
            <a:r>
              <a:rPr dirty="0" smtClean="0" sz="2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dirty="0" smtClean="0" sz="2000" spc="-1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2000" spc="0">
                <a:solidFill>
                  <a:srgbClr val="18BAD4"/>
                </a:solidFill>
                <a:latin typeface="Calibri"/>
                <a:cs typeface="Calibri"/>
              </a:rPr>
              <a:t>plos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55" y="4869179"/>
            <a:ext cx="2282825" cy="2743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9144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555" y="759968"/>
            <a:ext cx="2282571" cy="379349"/>
          </a:xfrm>
          <a:custGeom>
            <a:avLst/>
            <a:gdLst/>
            <a:ahLst/>
            <a:cxnLst/>
            <a:rect l="l" t="t" r="r" b="b"/>
            <a:pathLst>
              <a:path w="2282571" h="379349">
                <a:moveTo>
                  <a:pt x="0" y="379349"/>
                </a:moveTo>
                <a:lnTo>
                  <a:pt x="2282571" y="379349"/>
                </a:lnTo>
                <a:lnTo>
                  <a:pt x="2282571" y="0"/>
                </a:lnTo>
                <a:lnTo>
                  <a:pt x="0" y="0"/>
                </a:lnTo>
                <a:lnTo>
                  <a:pt x="0" y="379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861429" y="759968"/>
            <a:ext cx="2282571" cy="379349"/>
          </a:xfrm>
          <a:custGeom>
            <a:avLst/>
            <a:gdLst/>
            <a:ahLst/>
            <a:cxnLst/>
            <a:rect l="l" t="t" r="r" b="b"/>
            <a:pathLst>
              <a:path w="2282571" h="379349">
                <a:moveTo>
                  <a:pt x="0" y="379349"/>
                </a:moveTo>
                <a:lnTo>
                  <a:pt x="2282571" y="379349"/>
                </a:lnTo>
                <a:lnTo>
                  <a:pt x="2282571" y="0"/>
                </a:lnTo>
                <a:lnTo>
                  <a:pt x="0" y="0"/>
                </a:lnTo>
                <a:lnTo>
                  <a:pt x="0" y="379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555" y="1139418"/>
            <a:ext cx="2282571" cy="612927"/>
          </a:xfrm>
          <a:custGeom>
            <a:avLst/>
            <a:gdLst/>
            <a:ahLst/>
            <a:cxnLst/>
            <a:rect l="l" t="t" r="r" b="b"/>
            <a:pathLst>
              <a:path w="2282571" h="612927">
                <a:moveTo>
                  <a:pt x="0" y="612927"/>
                </a:moveTo>
                <a:lnTo>
                  <a:pt x="2282571" y="612927"/>
                </a:lnTo>
                <a:lnTo>
                  <a:pt x="2282571" y="0"/>
                </a:lnTo>
                <a:lnTo>
                  <a:pt x="0" y="0"/>
                </a:lnTo>
                <a:lnTo>
                  <a:pt x="0" y="612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61429" y="1139418"/>
            <a:ext cx="2282571" cy="612927"/>
          </a:xfrm>
          <a:custGeom>
            <a:avLst/>
            <a:gdLst/>
            <a:ahLst/>
            <a:cxnLst/>
            <a:rect l="l" t="t" r="r" b="b"/>
            <a:pathLst>
              <a:path w="2282571" h="612927">
                <a:moveTo>
                  <a:pt x="0" y="612927"/>
                </a:moveTo>
                <a:lnTo>
                  <a:pt x="2282571" y="612927"/>
                </a:lnTo>
                <a:lnTo>
                  <a:pt x="2282571" y="0"/>
                </a:lnTo>
                <a:lnTo>
                  <a:pt x="0" y="0"/>
                </a:lnTo>
                <a:lnTo>
                  <a:pt x="0" y="612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555" y="1752320"/>
            <a:ext cx="2282571" cy="612927"/>
          </a:xfrm>
          <a:custGeom>
            <a:avLst/>
            <a:gdLst/>
            <a:ahLst/>
            <a:cxnLst/>
            <a:rect l="l" t="t" r="r" b="b"/>
            <a:pathLst>
              <a:path w="2282571" h="612927">
                <a:moveTo>
                  <a:pt x="0" y="612927"/>
                </a:moveTo>
                <a:lnTo>
                  <a:pt x="2282571" y="612927"/>
                </a:lnTo>
                <a:lnTo>
                  <a:pt x="2282571" y="0"/>
                </a:lnTo>
                <a:lnTo>
                  <a:pt x="0" y="0"/>
                </a:lnTo>
                <a:lnTo>
                  <a:pt x="0" y="612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61429" y="1752320"/>
            <a:ext cx="2282571" cy="612927"/>
          </a:xfrm>
          <a:custGeom>
            <a:avLst/>
            <a:gdLst/>
            <a:ahLst/>
            <a:cxnLst/>
            <a:rect l="l" t="t" r="r" b="b"/>
            <a:pathLst>
              <a:path w="2282571" h="612927">
                <a:moveTo>
                  <a:pt x="0" y="612927"/>
                </a:moveTo>
                <a:lnTo>
                  <a:pt x="2282571" y="612927"/>
                </a:lnTo>
                <a:lnTo>
                  <a:pt x="2282571" y="0"/>
                </a:lnTo>
                <a:lnTo>
                  <a:pt x="0" y="0"/>
                </a:lnTo>
                <a:lnTo>
                  <a:pt x="0" y="612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3555" y="2365159"/>
            <a:ext cx="2282571" cy="461479"/>
          </a:xfrm>
          <a:custGeom>
            <a:avLst/>
            <a:gdLst/>
            <a:ahLst/>
            <a:cxnLst/>
            <a:rect l="l" t="t" r="r" b="b"/>
            <a:pathLst>
              <a:path w="2282571" h="461479">
                <a:moveTo>
                  <a:pt x="0" y="461479"/>
                </a:moveTo>
                <a:lnTo>
                  <a:pt x="2282571" y="461479"/>
                </a:lnTo>
                <a:lnTo>
                  <a:pt x="2282571" y="0"/>
                </a:lnTo>
                <a:lnTo>
                  <a:pt x="0" y="0"/>
                </a:lnTo>
                <a:lnTo>
                  <a:pt x="0" y="461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6861429" y="2365159"/>
            <a:ext cx="2282571" cy="461479"/>
          </a:xfrm>
          <a:custGeom>
            <a:avLst/>
            <a:gdLst/>
            <a:ahLst/>
            <a:cxnLst/>
            <a:rect l="l" t="t" r="r" b="b"/>
            <a:pathLst>
              <a:path w="2282571" h="461479">
                <a:moveTo>
                  <a:pt x="0" y="461479"/>
                </a:moveTo>
                <a:lnTo>
                  <a:pt x="2282571" y="461479"/>
                </a:lnTo>
                <a:lnTo>
                  <a:pt x="2282571" y="0"/>
                </a:lnTo>
                <a:lnTo>
                  <a:pt x="0" y="0"/>
                </a:lnTo>
                <a:lnTo>
                  <a:pt x="0" y="461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3555" y="2826639"/>
            <a:ext cx="2282571" cy="475995"/>
          </a:xfrm>
          <a:custGeom>
            <a:avLst/>
            <a:gdLst/>
            <a:ahLst/>
            <a:cxnLst/>
            <a:rect l="l" t="t" r="r" b="b"/>
            <a:pathLst>
              <a:path w="2282571" h="475996">
                <a:moveTo>
                  <a:pt x="0" y="475995"/>
                </a:moveTo>
                <a:lnTo>
                  <a:pt x="2282571" y="475995"/>
                </a:lnTo>
                <a:lnTo>
                  <a:pt x="2282571" y="0"/>
                </a:lnTo>
                <a:lnTo>
                  <a:pt x="0" y="0"/>
                </a:lnTo>
                <a:lnTo>
                  <a:pt x="0" y="475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61429" y="2826639"/>
            <a:ext cx="2282571" cy="475995"/>
          </a:xfrm>
          <a:custGeom>
            <a:avLst/>
            <a:gdLst/>
            <a:ahLst/>
            <a:cxnLst/>
            <a:rect l="l" t="t" r="r" b="b"/>
            <a:pathLst>
              <a:path w="2282571" h="475996">
                <a:moveTo>
                  <a:pt x="0" y="475995"/>
                </a:moveTo>
                <a:lnTo>
                  <a:pt x="2282571" y="475995"/>
                </a:lnTo>
                <a:lnTo>
                  <a:pt x="2282571" y="0"/>
                </a:lnTo>
                <a:lnTo>
                  <a:pt x="0" y="0"/>
                </a:lnTo>
                <a:lnTo>
                  <a:pt x="0" y="4759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3555" y="3302685"/>
            <a:ext cx="2282571" cy="696048"/>
          </a:xfrm>
          <a:custGeom>
            <a:avLst/>
            <a:gdLst/>
            <a:ahLst/>
            <a:cxnLst/>
            <a:rect l="l" t="t" r="r" b="b"/>
            <a:pathLst>
              <a:path w="2282571" h="696048">
                <a:moveTo>
                  <a:pt x="0" y="696048"/>
                </a:moveTo>
                <a:lnTo>
                  <a:pt x="2282571" y="696048"/>
                </a:lnTo>
                <a:lnTo>
                  <a:pt x="2282571" y="0"/>
                </a:lnTo>
                <a:lnTo>
                  <a:pt x="0" y="0"/>
                </a:lnTo>
                <a:lnTo>
                  <a:pt x="0" y="696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861429" y="3302685"/>
            <a:ext cx="2282571" cy="696048"/>
          </a:xfrm>
          <a:custGeom>
            <a:avLst/>
            <a:gdLst/>
            <a:ahLst/>
            <a:cxnLst/>
            <a:rect l="l" t="t" r="r" b="b"/>
            <a:pathLst>
              <a:path w="2282571" h="696048">
                <a:moveTo>
                  <a:pt x="0" y="696048"/>
                </a:moveTo>
                <a:lnTo>
                  <a:pt x="2282571" y="696048"/>
                </a:lnTo>
                <a:lnTo>
                  <a:pt x="2282571" y="0"/>
                </a:lnTo>
                <a:lnTo>
                  <a:pt x="0" y="0"/>
                </a:lnTo>
                <a:lnTo>
                  <a:pt x="0" y="696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3555" y="3998734"/>
            <a:ext cx="2282571" cy="681532"/>
          </a:xfrm>
          <a:custGeom>
            <a:avLst/>
            <a:gdLst/>
            <a:ahLst/>
            <a:cxnLst/>
            <a:rect l="l" t="t" r="r" b="b"/>
            <a:pathLst>
              <a:path w="2282571" h="681532">
                <a:moveTo>
                  <a:pt x="0" y="681532"/>
                </a:moveTo>
                <a:lnTo>
                  <a:pt x="2282571" y="681532"/>
                </a:lnTo>
                <a:lnTo>
                  <a:pt x="2282571" y="0"/>
                </a:lnTo>
                <a:lnTo>
                  <a:pt x="0" y="0"/>
                </a:lnTo>
                <a:lnTo>
                  <a:pt x="0" y="681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61429" y="3998734"/>
            <a:ext cx="2282571" cy="681532"/>
          </a:xfrm>
          <a:custGeom>
            <a:avLst/>
            <a:gdLst/>
            <a:ahLst/>
            <a:cxnLst/>
            <a:rect l="l" t="t" r="r" b="b"/>
            <a:pathLst>
              <a:path w="2282571" h="681532">
                <a:moveTo>
                  <a:pt x="0" y="681532"/>
                </a:moveTo>
                <a:lnTo>
                  <a:pt x="2282571" y="681532"/>
                </a:lnTo>
                <a:lnTo>
                  <a:pt x="2282571" y="0"/>
                </a:lnTo>
                <a:lnTo>
                  <a:pt x="0" y="0"/>
                </a:lnTo>
                <a:lnTo>
                  <a:pt x="0" y="681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3555" y="4680267"/>
            <a:ext cx="2282571" cy="463156"/>
          </a:xfrm>
          <a:custGeom>
            <a:avLst/>
            <a:gdLst/>
            <a:ahLst/>
            <a:cxnLst/>
            <a:rect l="l" t="t" r="r" b="b"/>
            <a:pathLst>
              <a:path w="2282571" h="463156">
                <a:moveTo>
                  <a:pt x="0" y="463156"/>
                </a:moveTo>
                <a:lnTo>
                  <a:pt x="2282571" y="463156"/>
                </a:lnTo>
                <a:lnTo>
                  <a:pt x="2282571" y="0"/>
                </a:lnTo>
                <a:lnTo>
                  <a:pt x="0" y="0"/>
                </a:lnTo>
                <a:lnTo>
                  <a:pt x="0" y="463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61429" y="4680267"/>
            <a:ext cx="2282571" cy="463156"/>
          </a:xfrm>
          <a:custGeom>
            <a:avLst/>
            <a:gdLst/>
            <a:ahLst/>
            <a:cxnLst/>
            <a:rect l="l" t="t" r="r" b="b"/>
            <a:pathLst>
              <a:path w="2282571" h="463156">
                <a:moveTo>
                  <a:pt x="0" y="463156"/>
                </a:moveTo>
                <a:lnTo>
                  <a:pt x="2282571" y="463156"/>
                </a:lnTo>
                <a:lnTo>
                  <a:pt x="2282571" y="0"/>
                </a:lnTo>
                <a:lnTo>
                  <a:pt x="0" y="0"/>
                </a:lnTo>
                <a:lnTo>
                  <a:pt x="0" y="463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205" y="1139316"/>
            <a:ext cx="9136794" cy="0"/>
          </a:xfrm>
          <a:custGeom>
            <a:avLst/>
            <a:gdLst/>
            <a:ahLst/>
            <a:cxnLst/>
            <a:rect l="l" t="t" r="r" b="b"/>
            <a:pathLst>
              <a:path w="9136794" h="0">
                <a:moveTo>
                  <a:pt x="0" y="0"/>
                </a:moveTo>
                <a:lnTo>
                  <a:pt x="9136794" y="0"/>
                </a:lnTo>
              </a:path>
            </a:pathLst>
          </a:custGeom>
          <a:ln w="12700">
            <a:solidFill>
              <a:srgbClr val="F89B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205" y="1752345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479A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61429" y="1752345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579F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205" y="2365248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089E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861429" y="2365248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389E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7205" y="2826639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289F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6861429" y="2826639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B8A1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7205" y="3302634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D79D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61429" y="3302634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D79D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7205" y="3998734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879F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6861429" y="3998734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08A7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7205" y="4680267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47A9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6861429" y="4680267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A8A6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3555" y="753618"/>
            <a:ext cx="0" cy="385699"/>
          </a:xfrm>
          <a:custGeom>
            <a:avLst/>
            <a:gdLst/>
            <a:ahLst/>
            <a:cxnLst/>
            <a:rect l="l" t="t" r="r" b="b"/>
            <a:pathLst>
              <a:path w="0" h="385699">
                <a:moveTo>
                  <a:pt x="0" y="0"/>
                </a:moveTo>
                <a:lnTo>
                  <a:pt x="0" y="385699"/>
                </a:lnTo>
              </a:path>
            </a:pathLst>
          </a:custGeom>
          <a:ln w="12700">
            <a:solidFill>
              <a:srgbClr val="C797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3555" y="1139316"/>
            <a:ext cx="0" cy="613029"/>
          </a:xfrm>
          <a:custGeom>
            <a:avLst/>
            <a:gdLst/>
            <a:ahLst/>
            <a:cxnLst/>
            <a:rect l="l" t="t" r="r" b="b"/>
            <a:pathLst>
              <a:path w="0" h="613029">
                <a:moveTo>
                  <a:pt x="0" y="0"/>
                </a:moveTo>
                <a:lnTo>
                  <a:pt x="0" y="613029"/>
                </a:lnTo>
              </a:path>
            </a:pathLst>
          </a:custGeom>
          <a:ln w="12700">
            <a:solidFill>
              <a:srgbClr val="F89B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3555" y="1752345"/>
            <a:ext cx="0" cy="612901"/>
          </a:xfrm>
          <a:custGeom>
            <a:avLst/>
            <a:gdLst/>
            <a:ahLst/>
            <a:cxnLst/>
            <a:rect l="l" t="t" r="r" b="b"/>
            <a:pathLst>
              <a:path w="0" h="612901">
                <a:moveTo>
                  <a:pt x="0" y="0"/>
                </a:moveTo>
                <a:lnTo>
                  <a:pt x="0" y="612901"/>
                </a:lnTo>
              </a:path>
            </a:pathLst>
          </a:custGeom>
          <a:ln w="12700">
            <a:solidFill>
              <a:srgbClr val="479A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3555" y="2365248"/>
            <a:ext cx="0" cy="461390"/>
          </a:xfrm>
          <a:custGeom>
            <a:avLst/>
            <a:gdLst/>
            <a:ahLst/>
            <a:cxnLst/>
            <a:rect l="l" t="t" r="r" b="b"/>
            <a:pathLst>
              <a:path w="0" h="461390">
                <a:moveTo>
                  <a:pt x="0" y="0"/>
                </a:moveTo>
                <a:lnTo>
                  <a:pt x="0" y="461390"/>
                </a:lnTo>
              </a:path>
            </a:pathLst>
          </a:custGeom>
          <a:ln w="12700">
            <a:solidFill>
              <a:srgbClr val="089E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3555" y="2826639"/>
            <a:ext cx="0" cy="475996"/>
          </a:xfrm>
          <a:custGeom>
            <a:avLst/>
            <a:gdLst/>
            <a:ahLst/>
            <a:cxnLst/>
            <a:rect l="l" t="t" r="r" b="b"/>
            <a:pathLst>
              <a:path w="0" h="475996">
                <a:moveTo>
                  <a:pt x="0" y="0"/>
                </a:moveTo>
                <a:lnTo>
                  <a:pt x="0" y="475996"/>
                </a:lnTo>
              </a:path>
            </a:pathLst>
          </a:custGeom>
          <a:ln w="12700">
            <a:solidFill>
              <a:srgbClr val="289F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3555" y="3302634"/>
            <a:ext cx="0" cy="696099"/>
          </a:xfrm>
          <a:custGeom>
            <a:avLst/>
            <a:gdLst/>
            <a:ahLst/>
            <a:cxnLst/>
            <a:rect l="l" t="t" r="r" b="b"/>
            <a:pathLst>
              <a:path w="0" h="696099">
                <a:moveTo>
                  <a:pt x="0" y="0"/>
                </a:moveTo>
                <a:lnTo>
                  <a:pt x="0" y="696099"/>
                </a:lnTo>
              </a:path>
            </a:pathLst>
          </a:custGeom>
          <a:ln w="12700">
            <a:solidFill>
              <a:srgbClr val="D79D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3555" y="3998734"/>
            <a:ext cx="0" cy="681532"/>
          </a:xfrm>
          <a:custGeom>
            <a:avLst/>
            <a:gdLst/>
            <a:ahLst/>
            <a:cxnLst/>
            <a:rect l="l" t="t" r="r" b="b"/>
            <a:pathLst>
              <a:path w="0" h="681532">
                <a:moveTo>
                  <a:pt x="0" y="0"/>
                </a:moveTo>
                <a:lnTo>
                  <a:pt x="0" y="681532"/>
                </a:lnTo>
              </a:path>
            </a:pathLst>
          </a:custGeom>
          <a:ln w="12700">
            <a:solidFill>
              <a:srgbClr val="879F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3555" y="4680267"/>
            <a:ext cx="0" cy="463230"/>
          </a:xfrm>
          <a:custGeom>
            <a:avLst/>
            <a:gdLst/>
            <a:ahLst/>
            <a:cxnLst/>
            <a:rect l="l" t="t" r="r" b="b"/>
            <a:pathLst>
              <a:path w="0" h="463230">
                <a:moveTo>
                  <a:pt x="0" y="0"/>
                </a:moveTo>
                <a:lnTo>
                  <a:pt x="0" y="463230"/>
                </a:lnTo>
              </a:path>
            </a:pathLst>
          </a:custGeom>
          <a:ln w="12700">
            <a:solidFill>
              <a:srgbClr val="47A9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7205" y="759968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12700">
            <a:solidFill>
              <a:srgbClr val="C797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6861429" y="759968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12700">
            <a:solidFill>
              <a:srgbClr val="3897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7205" y="5143423"/>
            <a:ext cx="2288954" cy="0"/>
          </a:xfrm>
          <a:custGeom>
            <a:avLst/>
            <a:gdLst/>
            <a:ahLst/>
            <a:cxnLst/>
            <a:rect l="l" t="t" r="r" b="b"/>
            <a:pathLst>
              <a:path w="2288954" h="0">
                <a:moveTo>
                  <a:pt x="0" y="0"/>
                </a:moveTo>
                <a:lnTo>
                  <a:pt x="2288954" y="0"/>
                </a:lnTo>
              </a:path>
            </a:pathLst>
          </a:custGeom>
          <a:ln w="9525">
            <a:solidFill>
              <a:srgbClr val="47A9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6861429" y="5143423"/>
            <a:ext cx="2282570" cy="0"/>
          </a:xfrm>
          <a:custGeom>
            <a:avLst/>
            <a:gdLst/>
            <a:ahLst/>
            <a:cxnLst/>
            <a:rect l="l" t="t" r="r" b="b"/>
            <a:pathLst>
              <a:path w="2282570" h="0">
                <a:moveTo>
                  <a:pt x="0" y="0"/>
                </a:moveTo>
                <a:lnTo>
                  <a:pt x="2282570" y="0"/>
                </a:lnTo>
              </a:path>
            </a:pathLst>
          </a:custGeom>
          <a:ln w="9525">
            <a:solidFill>
              <a:srgbClr val="A8A69E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94994" y="870330"/>
            <a:ext cx="518159" cy="6604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Función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7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4445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10" b="1">
                <a:latin typeface="Arial"/>
                <a:cs typeface="Arial"/>
              </a:rPr>
              <a:t>ang</a:t>
            </a:r>
            <a:r>
              <a:rPr dirty="0" smtClean="0" sz="1000" spc="-15" b="1">
                <a:latin typeface="Arial"/>
                <a:cs typeface="Arial"/>
              </a:rPr>
              <a:t>e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41717" y="870330"/>
            <a:ext cx="725170" cy="6604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55244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Resultado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7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000" spc="-5">
                <a:latin typeface="Arial"/>
                <a:cs typeface="Arial"/>
              </a:rPr>
              <a:t>[0,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-5">
                <a:latin typeface="Arial"/>
                <a:cs typeface="Arial"/>
              </a:rPr>
              <a:t>1,</a:t>
            </a:r>
            <a:r>
              <a:rPr dirty="0" smtClean="0" sz="1000" spc="-20">
                <a:latin typeface="Arial"/>
                <a:cs typeface="Arial"/>
              </a:rPr>
              <a:t> </a:t>
            </a:r>
            <a:r>
              <a:rPr dirty="0" smtClean="0" sz="1000" spc="-5">
                <a:latin typeface="Arial"/>
                <a:cs typeface="Arial"/>
              </a:rPr>
              <a:t>2,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-5">
                <a:latin typeface="Arial"/>
                <a:cs typeface="Arial"/>
              </a:rPr>
              <a:t>3,</a:t>
            </a:r>
            <a:r>
              <a:rPr dirty="0" smtClean="0" sz="1000" spc="-5">
                <a:latin typeface="Arial"/>
                <a:cs typeface="Arial"/>
              </a:rPr>
              <a:t> </a:t>
            </a:r>
            <a:r>
              <a:rPr dirty="0" smtClean="0" sz="1000" spc="-5">
                <a:latin typeface="Arial"/>
                <a:cs typeface="Arial"/>
              </a:rPr>
              <a:t>4]</a:t>
            </a:r>
            <a:endParaRPr sz="1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18438" y="1979422"/>
            <a:ext cx="27241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5" b="1">
                <a:latin typeface="Arial"/>
                <a:cs typeface="Arial"/>
              </a:rPr>
              <a:t>s</a:t>
            </a:r>
            <a:r>
              <a:rPr dirty="0" smtClean="0" sz="1000" spc="-5" b="1">
                <a:latin typeface="Arial"/>
                <a:cs typeface="Arial"/>
              </a:rPr>
              <a:t>t</a:t>
            </a:r>
            <a:r>
              <a:rPr dirty="0" smtClean="0" sz="1000" spc="-10" b="1">
                <a:latin typeface="Arial"/>
                <a:cs typeface="Arial"/>
              </a:rPr>
              <a:t>r</a:t>
            </a:r>
            <a:r>
              <a:rPr dirty="0" smtClean="0" sz="1000" spc="-5" b="1">
                <a:latin typeface="Arial"/>
                <a:cs typeface="Arial"/>
              </a:rPr>
              <a:t>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93177" y="1979422"/>
            <a:ext cx="22161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5">
                <a:latin typeface="Arial"/>
                <a:cs typeface="Arial"/>
              </a:rPr>
              <a:t>’</a:t>
            </a:r>
            <a:r>
              <a:rPr dirty="0" smtClean="0" sz="1000" spc="-15">
                <a:latin typeface="Arial"/>
                <a:cs typeface="Arial"/>
              </a:rPr>
              <a:t>2</a:t>
            </a:r>
            <a:r>
              <a:rPr dirty="0" smtClean="0" sz="1000" spc="-15">
                <a:latin typeface="Arial"/>
                <a:cs typeface="Arial"/>
              </a:rPr>
              <a:t>2</a:t>
            </a:r>
            <a:r>
              <a:rPr dirty="0" smtClean="0" sz="1000" spc="-5">
                <a:latin typeface="Arial"/>
                <a:cs typeface="Arial"/>
              </a:rPr>
              <a:t>’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65098" y="2516885"/>
            <a:ext cx="378460" cy="633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858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int()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float()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68793" y="2516885"/>
            <a:ext cx="271145" cy="633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4135">
              <a:lnSpc>
                <a:spcPct val="100000"/>
              </a:lnSpc>
            </a:pPr>
            <a:r>
              <a:rPr dirty="0" smtClean="0" sz="1000" spc="-15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93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Arial"/>
                <a:cs typeface="Arial"/>
              </a:rPr>
              <a:t>2.22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72718" y="3572002"/>
            <a:ext cx="36322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max()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55660" y="3572002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86434" y="4260900"/>
            <a:ext cx="33591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Arial"/>
                <a:cs typeface="Arial"/>
              </a:rPr>
              <a:t>min()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55660" y="4260900"/>
            <a:ext cx="9652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69670" y="4833620"/>
            <a:ext cx="370840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 b="1">
                <a:latin typeface="Arial"/>
                <a:cs typeface="Arial"/>
              </a:rPr>
              <a:t>sum()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55660" y="4833620"/>
            <a:ext cx="95885" cy="163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289810" y="759968"/>
          <a:ext cx="4577969" cy="4393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570"/>
                <a:gridCol w="2282698"/>
              </a:tblGrid>
              <a:tr h="38569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Utilidad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89B9E"/>
                      </a:solidFill>
                      <a:prstDash val="solid"/>
                    </a:lnL>
                    <a:lnR w="12700">
                      <a:solidFill>
                        <a:srgbClr val="979B9E"/>
                      </a:solidFill>
                      <a:prstDash val="solid"/>
                    </a:lnR>
                    <a:lnT w="12700">
                      <a:solidFill>
                        <a:srgbClr val="F89B9E"/>
                      </a:solidFill>
                      <a:prstDash val="solid"/>
                    </a:lnT>
                    <a:lnB w="12700">
                      <a:solidFill>
                        <a:srgbClr val="F89B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jemplo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979B9E"/>
                      </a:solidFill>
                      <a:prstDash val="solid"/>
                    </a:lnL>
                    <a:lnR w="12700">
                      <a:solidFill>
                        <a:srgbClr val="38979E"/>
                      </a:solidFill>
                      <a:prstDash val="solid"/>
                    </a:lnR>
                    <a:lnT w="12700">
                      <a:solidFill>
                        <a:srgbClr val="979B9E"/>
                      </a:solidFill>
                      <a:prstDash val="solid"/>
                    </a:lnT>
                    <a:lnB w="12700">
                      <a:solidFill>
                        <a:srgbClr val="F89B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3029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Crea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go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ú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E8999E"/>
                      </a:solidFill>
                      <a:prstDash val="solid"/>
                    </a:lnL>
                    <a:lnR w="12700">
                      <a:solidFill>
                        <a:srgbClr val="289C9E"/>
                      </a:solidFill>
                      <a:prstDash val="solid"/>
                    </a:lnR>
                    <a:lnT w="12700">
                      <a:solidFill>
                        <a:srgbClr val="F89B9E"/>
                      </a:solidFill>
                      <a:prstDash val="solid"/>
                    </a:lnT>
                    <a:lnB w="12700">
                      <a:solidFill>
                        <a:srgbClr val="08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60095" marR="760095" indent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ange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(5)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(li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t(x))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289C9E"/>
                      </a:solidFill>
                      <a:prstDash val="solid"/>
                    </a:lnL>
                    <a:lnR w="12700">
                      <a:solidFill>
                        <a:srgbClr val="289C9E"/>
                      </a:solidFill>
                      <a:prstDash val="solid"/>
                    </a:lnR>
                    <a:lnT w="12700">
                      <a:solidFill>
                        <a:srgbClr val="F89B9E"/>
                      </a:solidFill>
                      <a:prstDash val="solid"/>
                    </a:lnT>
                    <a:lnB w="12700">
                      <a:solidFill>
                        <a:srgbClr val="C7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12901"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rte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é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co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xto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89E9E"/>
                      </a:solidFill>
                      <a:prstDash val="solid"/>
                    </a:lnL>
                    <a:lnR w="12700">
                      <a:solidFill>
                        <a:srgbClr val="C79E9E"/>
                      </a:solidFill>
                      <a:prstDash val="solid"/>
                    </a:lnR>
                    <a:lnT w="12700">
                      <a:solidFill>
                        <a:srgbClr val="089E9E"/>
                      </a:solidFill>
                      <a:prstDash val="solid"/>
                    </a:lnT>
                    <a:lnB w="12700">
                      <a:solidFill>
                        <a:srgbClr val="579F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C79E9E"/>
                      </a:solidFill>
                      <a:prstDash val="solid"/>
                    </a:lnL>
                    <a:lnR w="12700">
                      <a:solidFill>
                        <a:srgbClr val="579F9E"/>
                      </a:solidFill>
                      <a:prstDash val="solid"/>
                    </a:lnR>
                    <a:lnT w="12700">
                      <a:solidFill>
                        <a:srgbClr val="C79E9E"/>
                      </a:solidFill>
                      <a:prstDash val="solid"/>
                    </a:lnT>
                    <a:lnB w="12700">
                      <a:solidFill>
                        <a:srgbClr val="B8A1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61390"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rte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579F9E"/>
                      </a:solidFill>
                      <a:prstDash val="solid"/>
                    </a:lnL>
                    <a:lnR w="12700">
                      <a:solidFill>
                        <a:srgbClr val="B8A19E"/>
                      </a:solidFill>
                      <a:prstDash val="solid"/>
                    </a:lnR>
                    <a:lnT w="12700">
                      <a:solidFill>
                        <a:srgbClr val="579F9E"/>
                      </a:solidFill>
                      <a:prstDash val="solid"/>
                    </a:lnT>
                    <a:lnB w="12700">
                      <a:solidFill>
                        <a:srgbClr val="08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int(’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’)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B8A19E"/>
                      </a:solidFill>
                      <a:prstDash val="solid"/>
                    </a:lnL>
                    <a:lnR w="12700">
                      <a:solidFill>
                        <a:srgbClr val="389E9E"/>
                      </a:solidFill>
                      <a:prstDash val="solid"/>
                    </a:lnR>
                    <a:lnT w="12700">
                      <a:solidFill>
                        <a:srgbClr val="B8A19E"/>
                      </a:solidFill>
                      <a:prstDash val="solid"/>
                    </a:lnT>
                    <a:lnB w="12700">
                      <a:solidFill>
                        <a:srgbClr val="47A2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5996">
                <a:tc>
                  <a:txBody>
                    <a:bodyPr/>
                    <a:lstStyle/>
                    <a:p>
                      <a:pPr marL="33337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Con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erte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or</a:t>
                      </a:r>
                      <a:r>
                        <a:rPr dirty="0" smtClean="0" sz="10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ec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89E9E"/>
                      </a:solidFill>
                      <a:prstDash val="solid"/>
                    </a:lnL>
                    <a:lnR w="12700">
                      <a:solidFill>
                        <a:srgbClr val="47A29E"/>
                      </a:solidFill>
                      <a:prstDash val="solid"/>
                    </a:lnR>
                    <a:lnT w="12700">
                      <a:solidFill>
                        <a:srgbClr val="089E9E"/>
                      </a:solidFill>
                      <a:prstDash val="solid"/>
                    </a:lnT>
                    <a:lnB w="12700">
                      <a:solidFill>
                        <a:srgbClr val="879F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floa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(‘2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.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’)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47A29E"/>
                      </a:solidFill>
                      <a:prstDash val="solid"/>
                    </a:lnL>
                    <a:lnR w="12700">
                      <a:solidFill>
                        <a:srgbClr val="B8A19E"/>
                      </a:solidFill>
                      <a:prstDash val="solid"/>
                    </a:lnR>
                    <a:lnT w="12700">
                      <a:solidFill>
                        <a:srgbClr val="47A29E"/>
                      </a:solidFill>
                      <a:prstDash val="solid"/>
                    </a:lnT>
                    <a:lnB w="12700">
                      <a:solidFill>
                        <a:srgbClr val="78A2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96099">
                <a:tc>
                  <a:txBody>
                    <a:bodyPr/>
                    <a:lstStyle/>
                    <a:p>
                      <a:pPr marL="799465" marR="109855" indent="-69088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Det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áx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tre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grupo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de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ú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879F9E"/>
                      </a:solidFill>
                      <a:prstDash val="solid"/>
                    </a:lnL>
                    <a:lnR w="12700">
                      <a:solidFill>
                        <a:srgbClr val="78A29E"/>
                      </a:solidFill>
                      <a:prstDash val="solid"/>
                    </a:lnR>
                    <a:lnT w="12700">
                      <a:solidFill>
                        <a:srgbClr val="879F9E"/>
                      </a:solidFill>
                      <a:prstDash val="solid"/>
                    </a:lnT>
                    <a:lnB w="12700">
                      <a:solidFill>
                        <a:srgbClr val="78A6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[0,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1,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2]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(max(x))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78A29E"/>
                      </a:solidFill>
                      <a:prstDash val="solid"/>
                    </a:lnL>
                    <a:lnR w="12700">
                      <a:solidFill>
                        <a:srgbClr val="D79D9E"/>
                      </a:solidFill>
                      <a:prstDash val="solid"/>
                    </a:lnR>
                    <a:lnT w="12700">
                      <a:solidFill>
                        <a:srgbClr val="78A29E"/>
                      </a:solidFill>
                      <a:prstDash val="solid"/>
                    </a:lnT>
                    <a:lnB w="12700">
                      <a:solidFill>
                        <a:srgbClr val="87A8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81532">
                <a:tc>
                  <a:txBody>
                    <a:bodyPr/>
                    <a:lstStyle/>
                    <a:p>
                      <a:pPr marL="799465" marR="123825" indent="-676910">
                        <a:lnSpc>
                          <a:spcPct val="100200"/>
                        </a:lnSpc>
                      </a:pPr>
                      <a:r>
                        <a:rPr dirty="0" smtClean="0" sz="1000">
                          <a:latin typeface="Arial"/>
                          <a:cs typeface="Arial"/>
                        </a:rPr>
                        <a:t>Det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ín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tre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grupo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 de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ú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78A69E"/>
                      </a:solidFill>
                      <a:prstDash val="solid"/>
                    </a:lnL>
                    <a:lnR w="12700">
                      <a:solidFill>
                        <a:srgbClr val="87A89E"/>
                      </a:solidFill>
                      <a:prstDash val="solid"/>
                    </a:lnR>
                    <a:lnT w="12700">
                      <a:solidFill>
                        <a:srgbClr val="78A69E"/>
                      </a:solidFill>
                      <a:prstDash val="solid"/>
                    </a:lnT>
                    <a:lnB w="12700">
                      <a:solidFill>
                        <a:srgbClr val="78A6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[0,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1,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2]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R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(min(x))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87A89E"/>
                      </a:solidFill>
                      <a:prstDash val="solid"/>
                    </a:lnL>
                    <a:lnR w="12700">
                      <a:solidFill>
                        <a:srgbClr val="08A79E"/>
                      </a:solidFill>
                      <a:prstDash val="solid"/>
                    </a:lnR>
                    <a:lnT w="12700">
                      <a:solidFill>
                        <a:srgbClr val="87A89E"/>
                      </a:solidFill>
                      <a:prstDash val="solid"/>
                    </a:lnT>
                    <a:lnB w="12700">
                      <a:solidFill>
                        <a:srgbClr val="68A7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tal</a:t>
                      </a:r>
                      <a:r>
                        <a:rPr dirty="0" smtClean="0" sz="1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l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s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ta</a:t>
                      </a:r>
                      <a:r>
                        <a:rPr dirty="0" smtClean="0" sz="10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de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000" spc="-5">
                          <a:latin typeface="Arial"/>
                          <a:cs typeface="Arial"/>
                        </a:rPr>
                        <a:t>ú</a:t>
                      </a:r>
                      <a:r>
                        <a:rPr dirty="0" smtClean="0" sz="1000" spc="20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000" spc="0">
                          <a:latin typeface="Arial"/>
                          <a:cs typeface="Arial"/>
                        </a:rPr>
                        <a:t>eros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78A69E"/>
                      </a:solidFill>
                      <a:prstDash val="solid"/>
                    </a:lnL>
                    <a:lnR w="12700">
                      <a:solidFill>
                        <a:srgbClr val="68A79E"/>
                      </a:solidFill>
                      <a:prstDash val="solid"/>
                    </a:lnR>
                    <a:lnT w="12700">
                      <a:solidFill>
                        <a:srgbClr val="78A69E"/>
                      </a:solidFill>
                      <a:prstDash val="solid"/>
                    </a:lnT>
                    <a:lnB w="9525">
                      <a:solidFill>
                        <a:srgbClr val="78A6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0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x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=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[0,</a:t>
                      </a:r>
                      <a:r>
                        <a:rPr dirty="0" smtClean="0" sz="10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1,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2]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mtClean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mtClean="0" sz="1000" spc="-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int</a:t>
                      </a:r>
                      <a:r>
                        <a:rPr dirty="0" smtClean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000" spc="0" b="1">
                          <a:latin typeface="Arial"/>
                          <a:cs typeface="Arial"/>
                        </a:rPr>
                        <a:t>(sum(x))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68A79E"/>
                      </a:solidFill>
                      <a:prstDash val="solid"/>
                    </a:lnL>
                    <a:lnR w="12700">
                      <a:solidFill>
                        <a:srgbClr val="A8A69E"/>
                      </a:solidFill>
                      <a:prstDash val="solid"/>
                    </a:lnR>
                    <a:lnT w="12700">
                      <a:solidFill>
                        <a:srgbClr val="68A79E"/>
                      </a:solidFill>
                      <a:prstDash val="solid"/>
                    </a:lnT>
                    <a:lnB w="9525">
                      <a:solidFill>
                        <a:srgbClr val="68A7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68648" y="112140"/>
            <a:ext cx="2122170" cy="488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00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dirty="0" smtClean="0" sz="3000" spc="-10">
                <a:solidFill>
                  <a:srgbClr val="18BAD4"/>
                </a:solidFill>
                <a:latin typeface="Calibri"/>
                <a:cs typeface="Calibri"/>
              </a:rPr>
              <a:t>b</a:t>
            </a:r>
            <a:r>
              <a:rPr dirty="0" smtClean="0" sz="3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000" spc="-2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000" spc="-10">
                <a:solidFill>
                  <a:srgbClr val="18BAD4"/>
                </a:solidFill>
                <a:latin typeface="Calibri"/>
                <a:cs typeface="Calibri"/>
              </a:rPr>
              <a:t>í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000" spc="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000" spc="0">
                <a:solidFill>
                  <a:srgbClr val="18BAD4"/>
                </a:solidFill>
                <a:latin typeface="Calibri"/>
                <a:cs typeface="Calibri"/>
              </a:rPr>
              <a:t>Math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47673" y="974090"/>
            <a:ext cx="3731895" cy="3321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2400" spc="250">
                <a:solidFill>
                  <a:srgbClr val="3C808B"/>
                </a:solidFill>
                <a:latin typeface="Arial"/>
                <a:cs typeface="Arial"/>
              </a:rPr>
              <a:t>▪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2400" spc="-30" i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po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lib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400" spc="-1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ía</a:t>
            </a:r>
            <a:r>
              <a:rPr dirty="0" smtClean="0" sz="2400" spc="-1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compl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2400">
              <a:latin typeface="Calibri"/>
              <a:cs typeface="Calibri"/>
            </a:endParaRPr>
          </a:p>
          <a:p>
            <a:pPr marL="571500">
              <a:lnSpc>
                <a:spcPct val="100000"/>
              </a:lnSpc>
            </a:pPr>
            <a:r>
              <a:rPr dirty="0" smtClean="0" sz="2400" spc="-15" b="1" i="1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dirty="0" smtClean="0" sz="2400" spc="-1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2400" spc="-20" b="1" i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2400" spc="-10" b="1" i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400" spc="0" b="1" i="1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endParaRPr sz="2400"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r>
              <a:rPr dirty="0" smtClean="0" sz="2400" i="1">
                <a:solidFill>
                  <a:srgbClr val="FFFFFF"/>
                </a:solidFill>
                <a:latin typeface="Calibri"/>
                <a:cs typeface="Calibri"/>
              </a:rPr>
              <a:t>Ej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mplos </a:t>
            </a:r>
            <a:r>
              <a:rPr dirty="0" smtClean="0" sz="2400" spc="-15" i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2400" spc="-15" i="1">
                <a:solidFill>
                  <a:srgbClr val="FFFFFF"/>
                </a:solidFill>
                <a:latin typeface="Calibri"/>
                <a:cs typeface="Calibri"/>
              </a:rPr>
              <a:t> us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o: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 p</a:t>
            </a: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(math.sqr</a:t>
            </a: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(25))</a:t>
            </a:r>
            <a:endParaRPr sz="2400">
              <a:latin typeface="Calibri"/>
              <a:cs typeface="Calibri"/>
            </a:endParaRPr>
          </a:p>
          <a:p>
            <a:pPr marL="1029335">
              <a:lnSpc>
                <a:spcPts val="2785"/>
              </a:lnSpc>
            </a:pP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8.0</a:t>
            </a:r>
            <a:endParaRPr sz="2400">
              <a:latin typeface="Calibri"/>
              <a:cs typeface="Calibri"/>
            </a:endParaRPr>
          </a:p>
          <a:p>
            <a:pPr marL="1029335">
              <a:lnSpc>
                <a:spcPct val="100000"/>
              </a:lnSpc>
            </a:pPr>
            <a:r>
              <a:rPr dirty="0" smtClean="0" sz="2400" i="1">
                <a:solidFill>
                  <a:srgbClr val="FFFFFF"/>
                </a:solidFill>
                <a:latin typeface="Calibri"/>
                <a:cs typeface="Calibri"/>
              </a:rPr>
              <a:t>prin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(math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pow(2,</a:t>
            </a: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))</a:t>
            </a:r>
            <a:endParaRPr sz="2400">
              <a:latin typeface="Calibri"/>
              <a:cs typeface="Calibri"/>
            </a:endParaRPr>
          </a:p>
          <a:p>
            <a:pPr marL="1029335">
              <a:lnSpc>
                <a:spcPct val="100000"/>
              </a:lnSpc>
            </a:pPr>
            <a:r>
              <a:rPr dirty="0" smtClean="0" sz="2400" spc="-20" i="1">
                <a:solidFill>
                  <a:srgbClr val="FFFFFF"/>
                </a:solidFill>
                <a:latin typeface="Calibri"/>
                <a:cs typeface="Calibri"/>
              </a:rPr>
              <a:t>10.0</a:t>
            </a:r>
            <a:endParaRPr sz="2400">
              <a:latin typeface="Calibri"/>
              <a:cs typeface="Calibri"/>
            </a:endParaRPr>
          </a:p>
          <a:p>
            <a:pPr marL="1029335">
              <a:lnSpc>
                <a:spcPct val="100000"/>
              </a:lnSpc>
            </a:pPr>
            <a:r>
              <a:rPr dirty="0" smtClean="0" sz="2400" spc="-15" i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400" spc="5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(math.p</a:t>
            </a:r>
            <a:r>
              <a:rPr dirty="0" smtClean="0" sz="2400" spc="-5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2400" spc="0" i="1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029335">
              <a:lnSpc>
                <a:spcPct val="100000"/>
              </a:lnSpc>
            </a:pPr>
            <a:r>
              <a:rPr dirty="0" smtClean="0" sz="2400" spc="-10" i="1">
                <a:solidFill>
                  <a:srgbClr val="FFFFFF"/>
                </a:solidFill>
                <a:latin typeface="Calibri"/>
                <a:cs typeface="Calibri"/>
              </a:rPr>
              <a:t>3.141592653589793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1681" y="4891227"/>
            <a:ext cx="6597650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Func</a:t>
            </a:r>
            <a:r>
              <a:rPr dirty="0" smtClean="0" sz="1600" spc="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ones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de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bre</a:t>
            </a:r>
            <a:r>
              <a:rPr dirty="0" smtClean="0" sz="1600" spc="-2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r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ía</a:t>
            </a:r>
            <a:r>
              <a:rPr dirty="0" smtClean="0" sz="1600" spc="1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Math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: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2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http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://do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c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.p</a:t>
            </a:r>
            <a:r>
              <a:rPr dirty="0" smtClean="0" sz="1600" spc="-3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y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thon.or</a:t>
            </a:r>
            <a:r>
              <a:rPr dirty="0" smtClean="0" sz="1600" spc="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g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/3/l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i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brar</a:t>
            </a:r>
            <a:r>
              <a:rPr dirty="0" smtClean="0" sz="1600" spc="-2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y</a:t>
            </a:r>
            <a:r>
              <a:rPr dirty="0" smtClean="0" sz="1600" spc="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/</a:t>
            </a:r>
            <a:r>
              <a:rPr dirty="0" smtClean="0" sz="1600" spc="-1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at</a:t>
            </a:r>
            <a:r>
              <a:rPr dirty="0" smtClean="0" sz="1600" spc="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h</a:t>
            </a:r>
            <a:r>
              <a:rPr dirty="0" smtClean="0" sz="1600" spc="-10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.h</a:t>
            </a:r>
            <a:r>
              <a:rPr dirty="0" smtClean="0" sz="1600" spc="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t</a:t>
            </a:r>
            <a:r>
              <a:rPr dirty="0" smtClean="0" sz="1600" spc="-1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m</a:t>
            </a:r>
            <a:r>
              <a:rPr dirty="0" smtClean="0" sz="1600" spc="-5" u="heavy">
                <a:solidFill>
                  <a:srgbClr val="FFFFFF"/>
                </a:solidFill>
                <a:latin typeface="Arial"/>
                <a:cs typeface="Arial"/>
                <a:hlinkClick r:id="rId4"/>
              </a:rPr>
              <a:t>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María Guadalupe Iñiguez Navarro</dc:creator>
  <dc:title>Expresiones matemáticas</dc:title>
  <dcterms:created xsi:type="dcterms:W3CDTF">2019-11-11T12:00:01Z</dcterms:created>
  <dcterms:modified xsi:type="dcterms:W3CDTF">2019-11-11T12:00:01Z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LastSaved">
    <vt:filetime>2019-11-11T00:00:00Z</vt:filetime>
  </property>
</Properties>
</file>