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 autoAdjust="0"/>
    <p:restoredTop sz="91897" autoAdjust="0"/>
  </p:normalViewPr>
  <p:slideViewPr>
    <p:cSldViewPr>
      <p:cViewPr varScale="1">
        <p:scale>
          <a:sx n="83" d="100"/>
          <a:sy n="83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9274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</a:t>
                      </a:r>
                      <a:r>
                        <a:rPr lang="es-MX" sz="1600" dirty="0" err="1"/>
                        <a:t>nó</a:t>
                      </a:r>
                      <a:r>
                        <a:rPr lang="es-MX" sz="1600" dirty="0"/>
                        <a:t>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/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98434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353" y="847344"/>
            <a:ext cx="4982053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 y el nivel al que corresponde de acuerdo a la siguiente tabla.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estatura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/>
        </p:nvGraphicFramePr>
        <p:xfrm>
          <a:off x="6200273" y="99633"/>
          <a:ext cx="2866596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31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874665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–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Pre_obesidad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–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–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8971"/>
              </p:ext>
            </p:extLst>
          </p:nvPr>
        </p:nvGraphicFramePr>
        <p:xfrm>
          <a:off x="504065" y="3054887"/>
          <a:ext cx="46510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02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8" y="1161287"/>
            <a:ext cx="6192776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despliegue el menú, pida una opción y de acuerdo a la opción seleccionada por el usuario le dé la oportunidad de ejecutar cualquiera de las funciones que han sido construidas,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71117" y="3933189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1449</Words>
  <Application>Microsoft Office PowerPoint</Application>
  <PresentationFormat>Presentación en pantalla (16:9)</PresentationFormat>
  <Paragraphs>297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69</cp:revision>
  <dcterms:created xsi:type="dcterms:W3CDTF">2019-07-18T13:32:30Z</dcterms:created>
  <dcterms:modified xsi:type="dcterms:W3CDTF">2019-11-14T20:43:01Z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