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el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987</Words>
  <Application>Microsoft Office PowerPoint</Application>
  <PresentationFormat>Presentación en pantalla (4:3)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85</cp:revision>
  <dcterms:created xsi:type="dcterms:W3CDTF">2013-06-11T22:32:36Z</dcterms:created>
  <dcterms:modified xsi:type="dcterms:W3CDTF">2020-08-16T12:23:58Z</dcterms:modified>
</cp:coreProperties>
</file>