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86443" autoAdjust="0"/>
  </p:normalViewPr>
  <p:slideViewPr>
    <p:cSldViewPr>
      <p:cViewPr varScale="1">
        <p:scale>
          <a:sx n="54" d="100"/>
          <a:sy n="54" d="100"/>
        </p:scale>
        <p:origin x="8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comparativos: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902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105</cp:revision>
  <dcterms:created xsi:type="dcterms:W3CDTF">2013-06-11T22:32:36Z</dcterms:created>
  <dcterms:modified xsi:type="dcterms:W3CDTF">2020-08-16T12:25:20Z</dcterms:modified>
</cp:coreProperties>
</file>