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16" r:id="rId10"/>
    <p:sldId id="317" r:id="rId11"/>
    <p:sldId id="269" r:id="rId12"/>
    <p:sldId id="270" r:id="rId13"/>
    <p:sldId id="271" r:id="rId14"/>
    <p:sldId id="302" r:id="rId15"/>
    <p:sldId id="303" r:id="rId16"/>
    <p:sldId id="304" r:id="rId17"/>
    <p:sldId id="305" r:id="rId18"/>
    <p:sldId id="318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07" r:id="rId31"/>
    <p:sldId id="308" r:id="rId32"/>
    <p:sldId id="309" r:id="rId33"/>
    <p:sldId id="314" r:id="rId34"/>
    <p:sldId id="311" r:id="rId35"/>
    <p:sldId id="312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3239" autoAdjust="0"/>
  </p:normalViewPr>
  <p:slideViewPr>
    <p:cSldViewPr>
      <p:cViewPr varScale="1">
        <p:scale>
          <a:sx n="76" d="100"/>
          <a:sy n="76" d="100"/>
        </p:scale>
        <p:origin x="4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266696" cy="452596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5"/>
            <a:ext cx="2802200" cy="185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22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Multiplicar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]*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]*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]*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]*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1115616" y="2420392"/>
            <a:ext cx="4320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 través del iterador</a:t>
            </a:r>
          </a:p>
          <a:p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 través del índice</a:t>
            </a:r>
          </a:p>
          <a:p>
            <a:endParaRPr lang="es-MX" sz="2400" dirty="0"/>
          </a:p>
          <a:p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-756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076056" y="2437869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: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128552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02140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51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80184"/>
            <a:ext cx="2957132" cy="195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52D60E-F02D-44BB-A393-2EDA028D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97" y="3407420"/>
            <a:ext cx="3476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22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4">
                    <a:lumMod val="50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4">
                    <a:lumMod val="50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4">
                    <a:lumMod val="50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4">
                    <a:lumMod val="50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4">
                    <a:lumMod val="50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4">
                    <a:lumMod val="50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4">
                    <a:lumMod val="50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000" b="1" dirty="0" err="1"/>
              <a:t>numeros</a:t>
            </a:r>
            <a:r>
              <a:rPr lang="pt-BR" sz="2000" b="1" dirty="0"/>
              <a:t> = [0,1,2,3,4] </a:t>
            </a:r>
          </a:p>
          <a:p>
            <a:r>
              <a:rPr lang="pt-BR" sz="2000" b="1" dirty="0" err="1"/>
              <a:t>acum</a:t>
            </a:r>
            <a:r>
              <a:rPr lang="pt-BR" sz="2000" b="1" dirty="0"/>
              <a:t> = 0 </a:t>
            </a:r>
          </a:p>
          <a:p>
            <a:r>
              <a:rPr lang="pt-BR" sz="2000" b="1" dirty="0"/>
              <a:t>for num in </a:t>
            </a:r>
            <a:r>
              <a:rPr lang="pt-BR" sz="2000" b="1" dirty="0" err="1"/>
              <a:t>numeros</a:t>
            </a:r>
            <a:r>
              <a:rPr lang="pt-BR" sz="2000" b="1" dirty="0"/>
              <a:t>:     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if</a:t>
            </a:r>
            <a:r>
              <a:rPr lang="pt-BR" sz="2000" b="1" dirty="0"/>
              <a:t>( num % 2 == 0 ):         </a:t>
            </a:r>
          </a:p>
          <a:p>
            <a:r>
              <a:rPr lang="pt-BR" sz="2000" b="1" dirty="0"/>
              <a:t>		</a:t>
            </a:r>
            <a:r>
              <a:rPr lang="pt-BR" sz="2000" b="1" dirty="0" err="1"/>
              <a:t>acum</a:t>
            </a:r>
            <a:r>
              <a:rPr lang="pt-BR" sz="2000" b="1" dirty="0"/>
              <a:t> = </a:t>
            </a:r>
            <a:r>
              <a:rPr lang="pt-BR" sz="2000" b="1" dirty="0" err="1"/>
              <a:t>acum</a:t>
            </a:r>
            <a:r>
              <a:rPr lang="pt-BR" sz="2000" b="1" dirty="0"/>
              <a:t> + num * 5 </a:t>
            </a:r>
          </a:p>
          <a:p>
            <a:r>
              <a:rPr lang="pt-BR" sz="2000" b="1" dirty="0"/>
              <a:t>print(</a:t>
            </a:r>
            <a:r>
              <a:rPr lang="pt-BR" sz="2000" b="1" dirty="0" err="1"/>
              <a:t>acum</a:t>
            </a:r>
            <a:r>
              <a:rPr lang="pt-BR" sz="2000" b="1" dirty="0"/>
              <a:t>) </a:t>
            </a:r>
            <a:endParaRPr lang="pt-BR" sz="2000" dirty="0"/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72" y="4149080"/>
            <a:ext cx="3024336" cy="200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423540" y="1772816"/>
            <a:ext cx="8296920" cy="11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50" y="344663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227265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de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495675" y="5697240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495675" y="4749502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495675" y="4749502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498850" y="4749502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continuación mostramos 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(B):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B[i] = B[i]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[0,1,2,3,4,5,6,7,8,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538936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86436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86436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86436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86436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86436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86436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86436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86436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86436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605486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495" y="1623963"/>
            <a:ext cx="7897812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 Arreglo[", i, "] = ", B[i])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866465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862480"/>
            <a:ext cx="7086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46" y="3284984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91657" y="1447127"/>
            <a:ext cx="42487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def </a:t>
            </a:r>
            <a:r>
              <a:rPr lang="en-US" sz="2000" dirty="0" err="1"/>
              <a:t>sumaDos</a:t>
            </a:r>
            <a:r>
              <a:rPr lang="en-US" sz="2000" dirty="0"/>
              <a:t> 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i in range(</a:t>
            </a:r>
            <a:r>
              <a:rPr lang="en-US" sz="2000" dirty="0" err="1"/>
              <a:t>len</a:t>
            </a:r>
            <a:r>
              <a:rPr lang="en-US" sz="2000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B[i] = B[i]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def </a:t>
            </a:r>
            <a:r>
              <a:rPr lang="en-US" sz="2000" dirty="0" err="1"/>
              <a:t>imprime</a:t>
            </a:r>
            <a:r>
              <a:rPr lang="en-US" sz="2000" dirty="0"/>
              <a:t>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i in range(</a:t>
            </a:r>
            <a:r>
              <a:rPr lang="en-US" sz="2000" dirty="0" err="1"/>
              <a:t>len</a:t>
            </a:r>
            <a:r>
              <a:rPr lang="en-US" sz="2000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 </a:t>
            </a:r>
            <a:r>
              <a:rPr lang="en-US" sz="2000" dirty="0" err="1"/>
              <a:t>Arreglo</a:t>
            </a:r>
            <a:r>
              <a:rPr lang="en-US" sz="2000" dirty="0"/>
              <a:t>[", i, "] = ", B[i])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/>
              <a:t>A = [0,1,2,3,4,5,6,7,8, 9]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/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 err="1"/>
              <a:t>sumaDos</a:t>
            </a:r>
            <a:r>
              <a:rPr lang="pt-BR" sz="2000" dirty="0"/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/>
              <a:t>imprime(A)</a:t>
            </a:r>
            <a:endParaRPr lang="es-ES_tradnl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93096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01925" y="1893171"/>
            <a:ext cx="3659832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000" b="1" dirty="0"/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000" b="1" dirty="0"/>
              <a:t>lista = ['a',  1 , "Buen </a:t>
            </a:r>
            <a:r>
              <a:rPr lang="es-MX" sz="2000" b="1" dirty="0" err="1"/>
              <a:t>dia</a:t>
            </a:r>
            <a:r>
              <a:rPr lang="es-MX" sz="2000" b="1" dirty="0"/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90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2008</Words>
  <Application>Microsoft Office PowerPoint</Application>
  <PresentationFormat>Presentación en pantalla (4:3)</PresentationFormat>
  <Paragraphs>692</Paragraphs>
  <Slides>35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40</cp:revision>
  <dcterms:created xsi:type="dcterms:W3CDTF">2013-07-08T17:54:54Z</dcterms:created>
  <dcterms:modified xsi:type="dcterms:W3CDTF">2019-09-26T20:49:50Z</dcterms:modified>
</cp:coreProperties>
</file>