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59" d="100"/>
          <a:sy n="59" d="100"/>
        </p:scale>
        <p:origin x="14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26/09/2023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18864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331640"/>
            <a:ext cx="7560840" cy="51216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11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a[0][0] = 1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además: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a[0][1] = 2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a[0][2] = 3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a[1][0] = 4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a[1][1] = 5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a[1][2] 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la lista,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3725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la lista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752351" y="1283606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 dirty="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 dirty="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 la matriz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las listas,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las listas,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dla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lista)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</a:t>
            </a:r>
            <a:r>
              <a:rPr lang="es-ES_tradnl" sz="2000" dirty="0" err="1">
                <a:latin typeface="Arial" pitchFamily="34" charset="0"/>
                <a:cs typeface="Arial" pitchFamily="34" charset="0"/>
              </a:rPr>
              <a:t>dla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lista).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1688</Words>
  <Application>Microsoft Office PowerPoint</Application>
  <PresentationFormat>Presentación en pantalla (4:3)</PresentationFormat>
  <Paragraphs>286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46</cp:revision>
  <dcterms:created xsi:type="dcterms:W3CDTF">2013-07-08T21:43:56Z</dcterms:created>
  <dcterms:modified xsi:type="dcterms:W3CDTF">2023-09-26T15:16:04Z</dcterms:modified>
</cp:coreProperties>
</file>