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3657" autoAdjust="0"/>
  </p:normalViewPr>
  <p:slideViewPr>
    <p:cSldViewPr>
      <p:cViewPr varScale="1">
        <p:scale>
          <a:sx n="49" d="100"/>
          <a:sy n="49" d="100"/>
        </p:scale>
        <p:origin x="56" y="2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10/10/2023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7604" y="221972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CDEE3-92F2-40D7-B31B-F3F58EC0FC0D}"/>
              </a:ext>
            </a:extLst>
          </p:cNvPr>
          <p:cNvSpPr txBox="1">
            <a:spLocks/>
          </p:cNvSpPr>
          <p:nvPr/>
        </p:nvSpPr>
        <p:spPr>
          <a:xfrm>
            <a:off x="755576" y="518815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547664" y="1484784"/>
            <a:ext cx="6408712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carácter diferente de vacío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             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8910" y="1381965"/>
            <a:ext cx="8049674" cy="409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('\n')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diferente de vacío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        	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230739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917204" y="1496973"/>
            <a:ext cx="752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vacío.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</a:p>
          <a:p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57538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6720</TotalTime>
  <Words>1284</Words>
  <Application>Microsoft Office PowerPoint</Application>
  <PresentationFormat>Presentación en pantalla (4:3)</PresentationFormat>
  <Paragraphs>173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116</cp:revision>
  <dcterms:created xsi:type="dcterms:W3CDTF">2013-07-09T14:45:06Z</dcterms:created>
  <dcterms:modified xsi:type="dcterms:W3CDTF">2023-10-10T14:47:56Z</dcterms:modified>
</cp:coreProperties>
</file>