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09" r:id="rId4"/>
    <p:sldId id="310" r:id="rId5"/>
    <p:sldId id="260" r:id="rId6"/>
    <p:sldId id="261" r:id="rId7"/>
    <p:sldId id="262" r:id="rId8"/>
    <p:sldId id="311" r:id="rId9"/>
    <p:sldId id="264" r:id="rId10"/>
    <p:sldId id="312" r:id="rId11"/>
    <p:sldId id="313" r:id="rId12"/>
    <p:sldId id="295" r:id="rId13"/>
    <p:sldId id="277" r:id="rId14"/>
    <p:sldId id="278" r:id="rId15"/>
    <p:sldId id="279" r:id="rId16"/>
    <p:sldId id="280" r:id="rId17"/>
    <p:sldId id="281" r:id="rId18"/>
    <p:sldId id="257" r:id="rId19"/>
    <p:sldId id="282" r:id="rId2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the Pérez Fuertes" initials="LPF" lastIdx="1" clrIdx="0">
    <p:extLst>
      <p:ext uri="{19B8F6BF-5375-455C-9EA6-DF929625EA0E}">
        <p15:presenceInfo xmlns:p15="http://schemas.microsoft.com/office/powerpoint/2012/main" userId="S-1-5-21-1708537768-573735546-725345543-17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26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wEk_zIVG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riodicox.bigpress.net/texto-diario/mostrar/436059/diagramas-eps-entrada-proceso-salid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 EPS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92481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Entrada – Proceso - Salida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222845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115768" y="1288185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pago neto para un empleado que trabaja por horas.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" y="2571750"/>
            <a:ext cx="1642867" cy="2112980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2186432" y="2459613"/>
            <a:ext cx="6717072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Para llevar a cabo el proceso se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requiere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conocer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cuántas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horas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trabajó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el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empleado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y cuál sería el pago por hora.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508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Se calcula la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salida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, con los datos que se tienen.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El resultado se imprime en la pantalla.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5792" y="72142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pago neto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2442613"/>
            <a:ext cx="1642867" cy="2112980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05114"/>
              </p:ext>
            </p:extLst>
          </p:nvPr>
        </p:nvGraphicFramePr>
        <p:xfrm>
          <a:off x="2177200" y="1625346"/>
          <a:ext cx="6463880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Escribir "Introduce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 horas trabajadas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horas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Introduce el salario por hora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12517" y="436679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43406" y="1595556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Escribe el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de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819" y="1850466"/>
            <a:ext cx="5265989" cy="30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86623" y="1661513"/>
            <a:ext cx="4732563" cy="2358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producto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 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424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68" y="1413509"/>
            <a:ext cx="4888501" cy="283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,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así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tan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Km, la vel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id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y el 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dim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ento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litro.  El resulta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 tie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mp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o,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s.</a:t>
            </a:r>
            <a:endParaRPr sz="2000"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</a:pPr>
            <a:r>
              <a:rPr sz="2000" b="1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sz="2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3490" y="1492172"/>
            <a:ext cx="5101163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sz="2000"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2000" b="1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te manera:</a:t>
            </a:r>
            <a:endParaRPr sz="2000"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	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sz="2000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2000"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sz="2000"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428750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279539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2470588" y="2545167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1462" y="1561992"/>
            <a:ext cx="5056389" cy="266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X grados Centígrados corresponde a X grados Fahrenheit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14400" y="2095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243585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5113" y="1973578"/>
            <a:ext cx="7010400" cy="2996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VIDEO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u="sng" dirty="0">
                <a:hlinkClick r:id="rId3"/>
              </a:rPr>
              <a:t>https://www.youtube.com/watch?v=GQwEk_zIVG4</a:t>
            </a:r>
            <a:endParaRPr lang="es-MX" u="sng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endParaRPr lang="es-MX"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lang="es-MX" sz="1800" dirty="0">
                <a:solidFill>
                  <a:schemeClr val="bg1"/>
                </a:solidFill>
                <a:latin typeface="MS Gothic"/>
                <a:cs typeface="MS Gothic"/>
              </a:rPr>
              <a:t>MATERIAL</a:t>
            </a:r>
            <a:endParaRPr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4"/>
              </a:rPr>
              <a:t>http://periodicox.bigpress.net/texto-diario/mostrar/436059/diagramas-eps-entrada-proceso-salida</a:t>
            </a:r>
            <a:endParaRPr lang="es-MX" dirty="0"/>
          </a:p>
          <a:p>
            <a:pPr marL="12700">
              <a:lnSpc>
                <a:spcPct val="150000"/>
              </a:lnSpc>
            </a:pPr>
            <a:endParaRPr lang="es-MX" dirty="0">
              <a:solidFill>
                <a:srgbClr val="00C5DC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887729"/>
            <a:ext cx="640016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Al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diseñar un</a:t>
            </a:r>
            <a:r>
              <a:rPr sz="32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algori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mo,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mpor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ante iden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icar</a:t>
            </a:r>
            <a:r>
              <a:rPr sz="3200" spc="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previamen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4905" y="2329433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1504" y="2873501"/>
            <a:ext cx="81153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E0C5"/>
                </a:solidFill>
                <a:latin typeface="Calibri"/>
                <a:cs typeface="Calibri"/>
              </a:rPr>
              <a:t>ENT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AD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505" y="2329433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0850" y="2873501"/>
            <a:ext cx="79565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ESOS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6682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4227" y="2873501"/>
            <a:ext cx="62547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192E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DAS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38200"/>
            <a:ext cx="2748915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1964" y="219075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Prepa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32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cuado</a:t>
            </a:r>
            <a:r>
              <a:rPr sz="32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lá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ano.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452627"/>
            <a:ext cx="6147814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Licuado de plátano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8806" y="161201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err="1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48331" y="2608325"/>
            <a:ext cx="5437632" cy="1075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859659"/>
            <a:ext cx="5347335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Entr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 err="1">
                <a:solidFill>
                  <a:srgbClr val="C5DAEB"/>
                </a:solidFill>
                <a:latin typeface="Calibri"/>
                <a:cs typeface="Calibri"/>
              </a:rPr>
              <a:t>Ident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fi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as var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ables 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 requie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reso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ver el 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datos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ontamos 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 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tan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9400" y="1776983"/>
            <a:ext cx="5777230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Pro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eso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Son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las a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ones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requ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eren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 enc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 es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forma como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vamos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obte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soluc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 prob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ema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plantea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3" y="1969517"/>
            <a:ext cx="408114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53035">
              <a:lnSpc>
                <a:spcPct val="100000"/>
              </a:lnSpc>
            </a:pP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esul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prob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ema.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590550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254451" y="1655890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ngulo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4031469" y="2378964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3600" y="719517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área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lang="es-MX" sz="4000" spc="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tri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á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ngulo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305" y="2368293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1649"/>
              </p:ext>
            </p:extLst>
          </p:nvPr>
        </p:nvGraphicFramePr>
        <p:xfrm>
          <a:off x="2177200" y="1625346"/>
          <a:ext cx="5216486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Escribir "Introduce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 base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base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Introduce la altura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altura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587</Words>
  <Application>Microsoft Office PowerPoint</Application>
  <PresentationFormat>Presentación en pantalla (16:9)</PresentationFormat>
  <Paragraphs>104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42</cp:revision>
  <dcterms:created xsi:type="dcterms:W3CDTF">2019-07-16T10:22:21Z</dcterms:created>
  <dcterms:modified xsi:type="dcterms:W3CDTF">2019-11-06T18:22:11Z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