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69" r:id="rId4"/>
    <p:sldId id="270" r:id="rId5"/>
    <p:sldId id="308" r:id="rId6"/>
    <p:sldId id="271" r:id="rId7"/>
    <p:sldId id="286" r:id="rId8"/>
    <p:sldId id="287" r:id="rId9"/>
    <p:sldId id="291" r:id="rId10"/>
    <p:sldId id="293" r:id="rId11"/>
    <p:sldId id="292" r:id="rId12"/>
    <p:sldId id="306" r:id="rId13"/>
    <p:sldId id="305" r:id="rId14"/>
    <p:sldId id="301" r:id="rId15"/>
    <p:sldId id="309" r:id="rId16"/>
    <p:sldId id="307" r:id="rId17"/>
    <p:sldId id="310" r:id="rId18"/>
    <p:sldId id="275" r:id="rId19"/>
    <p:sldId id="274" r:id="rId20"/>
    <p:sldId id="276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57" r:id="rId29"/>
    <p:sldId id="282" r:id="rId3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97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62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35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21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76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2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9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pseint.sourceforge.net/%3Fpage%3Ddescargas.php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seint.sourceforge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seint.sourceforge.net/%3Fpage%3Ddescargas.ph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75383" y="1962150"/>
            <a:ext cx="587248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Diagramas de flujo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891679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Diagramas de flujo y la herramienta PSeInt</a:t>
            </a:r>
          </a:p>
          <a:p>
            <a:pPr marL="0" algn="ctr">
              <a:lnSpc>
                <a:spcPct val="100000"/>
              </a:lnSpc>
            </a:pP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65848A0-F419-47C9-BDE0-5A27F876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02" y="1853945"/>
            <a:ext cx="5599643" cy="27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AB89124-1DD6-4D59-B797-5E50A686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37" y="1988292"/>
            <a:ext cx="5354571" cy="27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57883"/>
            <a:ext cx="5967603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242" y="1887810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elemento al cual le damos un nombre y le atribuimos un determinado tipo de información.</a:t>
            </a:r>
          </a:p>
          <a:p>
            <a:pPr marL="469900" marR="12700" lvl="1"/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rgbClr val="C5DAEB"/>
                </a:solidFill>
                <a:cs typeface="Calibri"/>
              </a:rPr>
              <a:t>Ejemplos: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2000" dirty="0">
                <a:solidFill>
                  <a:srgbClr val="C5DAEB"/>
                </a:solidFill>
                <a:cs typeface="Calibri"/>
              </a:rPr>
              <a:t>edad = 21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suma =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x+y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tasa = 0.035</a:t>
            </a: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1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600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042" y="2050117"/>
            <a:ext cx="5474963" cy="2193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Los tipos de datos en PSeInt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rgbClr val="C5DAEB"/>
                </a:solidFill>
                <a:cs typeface="Calibri"/>
              </a:rPr>
              <a:t>Caracter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65506" y="36639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2428354" y="1860422"/>
            <a:ext cx="4769497" cy="255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Entero: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valores enteros, números que no tienen decimal.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Real: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números decimales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Caracter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colocar una cadena de texto; como letras, palabras, etc.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Lógico: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booleanos, es decir, falso o verdadero.</a:t>
            </a:r>
          </a:p>
          <a:p>
            <a:pPr marL="12700" marR="12700" algn="just">
              <a:lnSpc>
                <a:spcPct val="100099"/>
              </a:lnSpc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600" y="76251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02C507F-AE69-46C1-9AE3-9408C07B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2270760"/>
            <a:ext cx="4412587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11035" y="614298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pseudocódigo: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B644A4C-43A5-4184-823B-A80876201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02" y="2105406"/>
            <a:ext cx="4591050" cy="2543175"/>
          </a:xfrm>
          <a:prstGeom prst="rect">
            <a:avLst/>
          </a:prstGeom>
        </p:spPr>
      </p:pic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145792" y="1243265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570FEA4-2AEB-48F1-AB41-D48090B37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184" y="2006345"/>
            <a:ext cx="3467398" cy="1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26245" y="1541475"/>
            <a:ext cx="5885179" cy="668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Pseudocódigo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para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convertir a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pesos,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el precio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produc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t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o que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está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en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dó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99565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del 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4857" y="696214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8AB652A7-E700-47C1-8C17-BF645B00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1998"/>
            <a:ext cx="9154613" cy="26205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flujo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flujo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ED3C782-51C1-4649-A6A1-07F6B9614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15" y="1379766"/>
            <a:ext cx="6941285" cy="3782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0868" y="2479547"/>
            <a:ext cx="1644469" cy="1751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1600" b="1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os el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oducto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que está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EJECUCI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F92B217-0A20-4E40-B7E5-879EE7EC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74" y="1801658"/>
            <a:ext cx="5667757" cy="2294092"/>
          </a:xfrm>
          <a:prstGeom prst="rect">
            <a:avLst/>
          </a:prstGeom>
        </p:spPr>
      </p:pic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80259" y="2037929"/>
            <a:ext cx="565314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scarga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35" dirty="0">
                <a:solidFill>
                  <a:srgbClr val="C5DAEB"/>
                </a:solidFill>
                <a:latin typeface="Calibri"/>
                <a:cs typeface="Calibri"/>
              </a:rPr>
              <a:t>PSeInt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http://pseint.sou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0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orge.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et/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?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pa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=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scarga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.php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7695" y="500608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Instala PSeInt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8621"/>
            <a:ext cx="1482604" cy="12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16460" y="2035059"/>
            <a:ext cx="5272219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ami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ta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PSeInt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ejecuta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</a:t>
            </a:r>
            <a:r>
              <a:rPr lang="es-MX"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có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p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ond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ie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 flujo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PSeInt.</a:t>
            </a:r>
            <a:endParaRPr lang="es-MX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428750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2470588" y="2545167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66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X grados Centígrados corresponde a X grados Fahrenheit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http://pseint.sourceforge.net/</a:t>
            </a:r>
            <a:endParaRPr sz="1800" dirty="0"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http://pseint.sourceforge.net/?page=</a:t>
            </a:r>
            <a:r>
              <a:rPr sz="1800" u="heavy" dirty="0" err="1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descargas.php</a:t>
            </a: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2640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Herramienta PSeInt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0012" y="2230245"/>
            <a:ext cx="4544187" cy="1592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herram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sz="2400" b="1" spc="-2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24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perm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ite 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rar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seudo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crear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 de fl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jo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í co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eje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cutarlos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rrerlo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633221"/>
            <a:ext cx="368236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6490" y="2513457"/>
            <a:ext cx="3242310" cy="1125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mbología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diagramas de flujo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906017"/>
            <a:ext cx="4437506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5180" y="0"/>
            <a:ext cx="1975103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6BA94210-C09E-4B24-8AB7-47D993045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2" y="1844420"/>
            <a:ext cx="5443538" cy="2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0ABF568-5F68-457E-AC9A-45E93BBF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563" y="1973305"/>
            <a:ext cx="5448300" cy="26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690</Words>
  <Application>Microsoft Office PowerPoint</Application>
  <PresentationFormat>Presentación en pantalla (16:9)</PresentationFormat>
  <Paragraphs>138</Paragraphs>
  <Slides>29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del pseudocódigo</vt:lpstr>
      <vt:lpstr>Ejemplo de Diagrama de flujo PSeInt</vt:lpstr>
      <vt:lpstr>Presentación de PowerPoint</vt:lpstr>
      <vt:lpstr>Instala PSeInt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34</cp:revision>
  <dcterms:created xsi:type="dcterms:W3CDTF">2019-07-16T10:22:21Z</dcterms:created>
  <dcterms:modified xsi:type="dcterms:W3CDTF">2019-11-06T18:30:02Z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