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CGMyjzlv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r.uva.es/~jvegas/cursos/prog/tema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8677" y="1700783"/>
            <a:ext cx="5872480" cy="1494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Introducción</a:t>
            </a:r>
            <a:r>
              <a:rPr sz="4800" spc="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Lógica</a:t>
            </a:r>
            <a:endParaRPr sz="4800" dirty="0">
              <a:latin typeface="Calibri"/>
              <a:cs typeface="Calibri"/>
            </a:endParaRPr>
          </a:p>
          <a:p>
            <a:pPr marL="0"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535941" y="3181350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Algoritmo, lenguaje de programación, pseudocódigo y diagrama de flujo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57400" y="11144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0618" y="2212084"/>
            <a:ext cx="6611113" cy="1883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https://www.youtube.com/watch?v=U3CGMyjzlvM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solidFill>
                  <a:srgbClr val="00C5DC"/>
                </a:solidFill>
                <a:latin typeface="MS Gothic"/>
                <a:cs typeface="MS Gothic"/>
                <a:hlinkClick r:id="rId4"/>
              </a:rPr>
              <a:t>https://www.infor.uva.es/~jvegas/cursos/prog/tema1.html</a:t>
            </a: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66</Words>
  <Application>Microsoft Office PowerPoint</Application>
  <PresentationFormat>Presentación en pantalla (16:9)</PresentationFormat>
  <Paragraphs>13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MS Gothic</vt:lpstr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34</cp:revision>
  <dcterms:created xsi:type="dcterms:W3CDTF">2019-07-16T10:22:21Z</dcterms:created>
  <dcterms:modified xsi:type="dcterms:W3CDTF">2019-11-06T18:36:35Z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